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2" r:id="rId5"/>
    <p:sldMasterId id="2147483713" r:id="rId6"/>
    <p:sldMasterId id="214748371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Lst>
  <p:sldSz cy="5143500" cx="9144000"/>
  <p:notesSz cx="6858000" cy="9144000"/>
  <p:embeddedFontLst>
    <p:embeddedFont>
      <p:font typeface="Titillium Web SemiBold"/>
      <p:regular r:id="rId38"/>
      <p:bold r:id="rId39"/>
      <p:italic r:id="rId40"/>
      <p:boldItalic r:id="rId41"/>
    </p:embeddedFont>
    <p:embeddedFont>
      <p:font typeface="Barlow Semi Condensed ExtraBold"/>
      <p:bold r:id="rId42"/>
      <p:boldItalic r:id="rId43"/>
    </p:embeddedFont>
    <p:embeddedFont>
      <p:font typeface="Anaheim"/>
      <p:regular r:id="rId44"/>
    </p:embeddedFont>
    <p:embeddedFont>
      <p:font typeface="Lato"/>
      <p:regular r:id="rId45"/>
      <p:bold r:id="rId46"/>
      <p:italic r:id="rId47"/>
      <p:boldItalic r:id="rId48"/>
    </p:embeddedFont>
    <p:embeddedFont>
      <p:font typeface="Titillium Web"/>
      <p:regular r:id="rId49"/>
      <p:bold r:id="rId50"/>
      <p:italic r:id="rId51"/>
      <p:boldItalic r:id="rId52"/>
    </p:embeddedFont>
    <p:embeddedFont>
      <p:font typeface="Barlow Semi Condensed"/>
      <p:regular r:id="rId53"/>
      <p:bold r:id="rId54"/>
      <p:italic r:id="rId55"/>
      <p:boldItalic r:id="rId56"/>
    </p:embeddedFont>
    <p:embeddedFont>
      <p:font typeface="Fira Sans Extra Condensed"/>
      <p:regular r:id="rId57"/>
      <p:bold r:id="rId58"/>
      <p:italic r:id="rId59"/>
      <p:boldItalic r:id="rId60"/>
    </p:embeddedFont>
    <p:embeddedFont>
      <p:font typeface="Barlow Semi Condensed SemiBold"/>
      <p:regular r:id="rId61"/>
      <p:bold r:id="rId62"/>
      <p:italic r:id="rId63"/>
      <p:boldItalic r:id="rId64"/>
    </p:embeddedFont>
    <p:embeddedFont>
      <p:font typeface="Fira Sans Extra Condensed SemiBold"/>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CAAD2C6-4E2E-4EF5-8757-ABD4E06BF9BF}">
  <a:tblStyle styleId="{7CAAD2C6-4E2E-4EF5-8757-ABD4E06BF9B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TitilliumWebSemiBold-italic.fntdata"/><Relationship Id="rId42" Type="http://schemas.openxmlformats.org/officeDocument/2006/relationships/font" Target="fonts/BarlowSemiCondensedExtraBold-bold.fntdata"/><Relationship Id="rId41" Type="http://schemas.openxmlformats.org/officeDocument/2006/relationships/font" Target="fonts/TitilliumWebSemiBold-boldItalic.fntdata"/><Relationship Id="rId44" Type="http://schemas.openxmlformats.org/officeDocument/2006/relationships/font" Target="fonts/Anaheim-regular.fntdata"/><Relationship Id="rId43" Type="http://schemas.openxmlformats.org/officeDocument/2006/relationships/font" Target="fonts/BarlowSemiCondensedExtraBold-boldItalic.fntdata"/><Relationship Id="rId46" Type="http://schemas.openxmlformats.org/officeDocument/2006/relationships/font" Target="fonts/Lato-bold.fntdata"/><Relationship Id="rId45"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Lato-boldItalic.fntdata"/><Relationship Id="rId47" Type="http://schemas.openxmlformats.org/officeDocument/2006/relationships/font" Target="fonts/Lato-italic.fntdata"/><Relationship Id="rId49" Type="http://schemas.openxmlformats.org/officeDocument/2006/relationships/font" Target="fonts/TitilliumWeb-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font" Target="fonts/TitilliumWebSemiBold-bold.fntdata"/><Relationship Id="rId38" Type="http://schemas.openxmlformats.org/officeDocument/2006/relationships/font" Target="fonts/TitilliumWebSemiBold-regular.fntdata"/><Relationship Id="rId62" Type="http://schemas.openxmlformats.org/officeDocument/2006/relationships/font" Target="fonts/BarlowSemiCondensedSemiBold-bold.fntdata"/><Relationship Id="rId61" Type="http://schemas.openxmlformats.org/officeDocument/2006/relationships/font" Target="fonts/BarlowSemiCondensedSemiBold-regular.fntdata"/><Relationship Id="rId20" Type="http://schemas.openxmlformats.org/officeDocument/2006/relationships/slide" Target="slides/slide12.xml"/><Relationship Id="rId64" Type="http://schemas.openxmlformats.org/officeDocument/2006/relationships/font" Target="fonts/BarlowSemiCondensedSemiBold-boldItalic.fntdata"/><Relationship Id="rId63" Type="http://schemas.openxmlformats.org/officeDocument/2006/relationships/font" Target="fonts/BarlowSemiCondensedSemiBold-italic.fntdata"/><Relationship Id="rId22" Type="http://schemas.openxmlformats.org/officeDocument/2006/relationships/slide" Target="slides/slide14.xml"/><Relationship Id="rId66" Type="http://schemas.openxmlformats.org/officeDocument/2006/relationships/font" Target="fonts/FiraSansExtraCondensedSemiBold-bold.fntdata"/><Relationship Id="rId21" Type="http://schemas.openxmlformats.org/officeDocument/2006/relationships/slide" Target="slides/slide13.xml"/><Relationship Id="rId65" Type="http://schemas.openxmlformats.org/officeDocument/2006/relationships/font" Target="fonts/FiraSansExtraCondensedSemiBold-regular.fntdata"/><Relationship Id="rId24" Type="http://schemas.openxmlformats.org/officeDocument/2006/relationships/slide" Target="slides/slide16.xml"/><Relationship Id="rId68" Type="http://schemas.openxmlformats.org/officeDocument/2006/relationships/font" Target="fonts/FiraSansExtraCondensedSemiBold-boldItalic.fntdata"/><Relationship Id="rId23" Type="http://schemas.openxmlformats.org/officeDocument/2006/relationships/slide" Target="slides/slide15.xml"/><Relationship Id="rId67" Type="http://schemas.openxmlformats.org/officeDocument/2006/relationships/font" Target="fonts/FiraSansExtraCondensedSemiBold-italic.fntdata"/><Relationship Id="rId60" Type="http://schemas.openxmlformats.org/officeDocument/2006/relationships/font" Target="fonts/FiraSansExtraCondensed-bold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TitilliumWeb-italic.fntdata"/><Relationship Id="rId50" Type="http://schemas.openxmlformats.org/officeDocument/2006/relationships/font" Target="fonts/TitilliumWeb-bold.fntdata"/><Relationship Id="rId53" Type="http://schemas.openxmlformats.org/officeDocument/2006/relationships/font" Target="fonts/BarlowSemiCondensed-regular.fntdata"/><Relationship Id="rId52" Type="http://schemas.openxmlformats.org/officeDocument/2006/relationships/font" Target="fonts/TitilliumWeb-boldItalic.fntdata"/><Relationship Id="rId11" Type="http://schemas.openxmlformats.org/officeDocument/2006/relationships/slide" Target="slides/slide3.xml"/><Relationship Id="rId55" Type="http://schemas.openxmlformats.org/officeDocument/2006/relationships/font" Target="fonts/BarlowSemiCondensed-italic.fntdata"/><Relationship Id="rId10" Type="http://schemas.openxmlformats.org/officeDocument/2006/relationships/slide" Target="slides/slide2.xml"/><Relationship Id="rId54" Type="http://schemas.openxmlformats.org/officeDocument/2006/relationships/font" Target="fonts/BarlowSemiCondensed-bold.fntdata"/><Relationship Id="rId13" Type="http://schemas.openxmlformats.org/officeDocument/2006/relationships/slide" Target="slides/slide5.xml"/><Relationship Id="rId57" Type="http://schemas.openxmlformats.org/officeDocument/2006/relationships/font" Target="fonts/FiraSansExtraCondensed-regular.fntdata"/><Relationship Id="rId12" Type="http://schemas.openxmlformats.org/officeDocument/2006/relationships/slide" Target="slides/slide4.xml"/><Relationship Id="rId56" Type="http://schemas.openxmlformats.org/officeDocument/2006/relationships/font" Target="fonts/BarlowSemiCondensed-boldItalic.fntdata"/><Relationship Id="rId15" Type="http://schemas.openxmlformats.org/officeDocument/2006/relationships/slide" Target="slides/slide7.xml"/><Relationship Id="rId59" Type="http://schemas.openxmlformats.org/officeDocument/2006/relationships/font" Target="fonts/FiraSansExtraCondensed-italic.fntdata"/><Relationship Id="rId14" Type="http://schemas.openxmlformats.org/officeDocument/2006/relationships/slide" Target="slides/slide6.xml"/><Relationship Id="rId58" Type="http://schemas.openxmlformats.org/officeDocument/2006/relationships/font" Target="fonts/FiraSansExtraCondensed-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7" name="Shape 2917"/>
        <p:cNvGrpSpPr/>
        <p:nvPr/>
      </p:nvGrpSpPr>
      <p:grpSpPr>
        <a:xfrm>
          <a:off x="0" y="0"/>
          <a:ext cx="0" cy="0"/>
          <a:chOff x="0" y="0"/>
          <a:chExt cx="0" cy="0"/>
        </a:xfrm>
      </p:grpSpPr>
      <p:sp>
        <p:nvSpPr>
          <p:cNvPr id="2918" name="Google Shape;2918;g262838ff8c6_0_26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9" name="Google Shape;2919;g262838ff8c6_0_26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0" name="Shape 3150"/>
        <p:cNvGrpSpPr/>
        <p:nvPr/>
      </p:nvGrpSpPr>
      <p:grpSpPr>
        <a:xfrm>
          <a:off x="0" y="0"/>
          <a:ext cx="0" cy="0"/>
          <a:chOff x="0" y="0"/>
          <a:chExt cx="0" cy="0"/>
        </a:xfrm>
      </p:grpSpPr>
      <p:sp>
        <p:nvSpPr>
          <p:cNvPr id="3151" name="Google Shape;3151;g2a0f323edbc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2" name="Google Shape;3152;g2a0f323edbc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4" name="Shape 3214"/>
        <p:cNvGrpSpPr/>
        <p:nvPr/>
      </p:nvGrpSpPr>
      <p:grpSpPr>
        <a:xfrm>
          <a:off x="0" y="0"/>
          <a:ext cx="0" cy="0"/>
          <a:chOff x="0" y="0"/>
          <a:chExt cx="0" cy="0"/>
        </a:xfrm>
      </p:grpSpPr>
      <p:sp>
        <p:nvSpPr>
          <p:cNvPr id="3215" name="Google Shape;3215;g262838ff8c6_0_37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6" name="Google Shape;3216;g262838ff8c6_0_37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1" name="Shape 3221"/>
        <p:cNvGrpSpPr/>
        <p:nvPr/>
      </p:nvGrpSpPr>
      <p:grpSpPr>
        <a:xfrm>
          <a:off x="0" y="0"/>
          <a:ext cx="0" cy="0"/>
          <a:chOff x="0" y="0"/>
          <a:chExt cx="0" cy="0"/>
        </a:xfrm>
      </p:grpSpPr>
      <p:sp>
        <p:nvSpPr>
          <p:cNvPr id="3222" name="Google Shape;3222;g262838ff8c6_0_36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3" name="Google Shape;3223;g262838ff8c6_0_36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4" name="Shape 3254"/>
        <p:cNvGrpSpPr/>
        <p:nvPr/>
      </p:nvGrpSpPr>
      <p:grpSpPr>
        <a:xfrm>
          <a:off x="0" y="0"/>
          <a:ext cx="0" cy="0"/>
          <a:chOff x="0" y="0"/>
          <a:chExt cx="0" cy="0"/>
        </a:xfrm>
      </p:grpSpPr>
      <p:sp>
        <p:nvSpPr>
          <p:cNvPr id="3255" name="Google Shape;3255;g262838ff8c6_0_37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6" name="Google Shape;3256;g262838ff8c6_0_37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2" name="Shape 3312"/>
        <p:cNvGrpSpPr/>
        <p:nvPr/>
      </p:nvGrpSpPr>
      <p:grpSpPr>
        <a:xfrm>
          <a:off x="0" y="0"/>
          <a:ext cx="0" cy="0"/>
          <a:chOff x="0" y="0"/>
          <a:chExt cx="0" cy="0"/>
        </a:xfrm>
      </p:grpSpPr>
      <p:sp>
        <p:nvSpPr>
          <p:cNvPr id="3313" name="Google Shape;3313;g262838ff8c6_0_36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4" name="Google Shape;3314;g262838ff8c6_0_36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6" name="Shape 3326"/>
        <p:cNvGrpSpPr/>
        <p:nvPr/>
      </p:nvGrpSpPr>
      <p:grpSpPr>
        <a:xfrm>
          <a:off x="0" y="0"/>
          <a:ext cx="0" cy="0"/>
          <a:chOff x="0" y="0"/>
          <a:chExt cx="0" cy="0"/>
        </a:xfrm>
      </p:grpSpPr>
      <p:sp>
        <p:nvSpPr>
          <p:cNvPr id="3327" name="Google Shape;3327;g262838ff8c6_0_37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8" name="Google Shape;3328;g262838ff8c6_0_37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9" name="Shape 3349"/>
        <p:cNvGrpSpPr/>
        <p:nvPr/>
      </p:nvGrpSpPr>
      <p:grpSpPr>
        <a:xfrm>
          <a:off x="0" y="0"/>
          <a:ext cx="0" cy="0"/>
          <a:chOff x="0" y="0"/>
          <a:chExt cx="0" cy="0"/>
        </a:xfrm>
      </p:grpSpPr>
      <p:sp>
        <p:nvSpPr>
          <p:cNvPr id="3350" name="Google Shape;3350;g262838ff8c6_0_36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1" name="Google Shape;3351;g262838ff8c6_0_36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5" name="Shape 3355"/>
        <p:cNvGrpSpPr/>
        <p:nvPr/>
      </p:nvGrpSpPr>
      <p:grpSpPr>
        <a:xfrm>
          <a:off x="0" y="0"/>
          <a:ext cx="0" cy="0"/>
          <a:chOff x="0" y="0"/>
          <a:chExt cx="0" cy="0"/>
        </a:xfrm>
      </p:grpSpPr>
      <p:sp>
        <p:nvSpPr>
          <p:cNvPr id="3356" name="Google Shape;3356;g2a0ed8f2ad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7" name="Google Shape;3357;g2a0ed8f2ad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9" name="Shape 3419"/>
        <p:cNvGrpSpPr/>
        <p:nvPr/>
      </p:nvGrpSpPr>
      <p:grpSpPr>
        <a:xfrm>
          <a:off x="0" y="0"/>
          <a:ext cx="0" cy="0"/>
          <a:chOff x="0" y="0"/>
          <a:chExt cx="0" cy="0"/>
        </a:xfrm>
      </p:grpSpPr>
      <p:sp>
        <p:nvSpPr>
          <p:cNvPr id="3420" name="Google Shape;3420;g2a0ed8f2ad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1" name="Google Shape;3421;g2a0ed8f2ad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8" name="Shape 3428"/>
        <p:cNvGrpSpPr/>
        <p:nvPr/>
      </p:nvGrpSpPr>
      <p:grpSpPr>
        <a:xfrm>
          <a:off x="0" y="0"/>
          <a:ext cx="0" cy="0"/>
          <a:chOff x="0" y="0"/>
          <a:chExt cx="0" cy="0"/>
        </a:xfrm>
      </p:grpSpPr>
      <p:sp>
        <p:nvSpPr>
          <p:cNvPr id="3429" name="Google Shape;3429;g262838ff8c6_0_27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0" name="Google Shape;3430;g262838ff8c6_0_27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9" name="Shape 2959"/>
        <p:cNvGrpSpPr/>
        <p:nvPr/>
      </p:nvGrpSpPr>
      <p:grpSpPr>
        <a:xfrm>
          <a:off x="0" y="0"/>
          <a:ext cx="0" cy="0"/>
          <a:chOff x="0" y="0"/>
          <a:chExt cx="0" cy="0"/>
        </a:xfrm>
      </p:grpSpPr>
      <p:sp>
        <p:nvSpPr>
          <p:cNvPr id="2960" name="Google Shape;2960;g262838ffcd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1" name="Google Shape;2961;g262838ffcd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5" name="Shape 3445"/>
        <p:cNvGrpSpPr/>
        <p:nvPr/>
      </p:nvGrpSpPr>
      <p:grpSpPr>
        <a:xfrm>
          <a:off x="0" y="0"/>
          <a:ext cx="0" cy="0"/>
          <a:chOff x="0" y="0"/>
          <a:chExt cx="0" cy="0"/>
        </a:xfrm>
      </p:grpSpPr>
      <p:sp>
        <p:nvSpPr>
          <p:cNvPr id="3446" name="Google Shape;3446;g262838ff8c6_0_27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7" name="Google Shape;3447;g262838ff8c6_0_27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3" name="Shape 3463"/>
        <p:cNvGrpSpPr/>
        <p:nvPr/>
      </p:nvGrpSpPr>
      <p:grpSpPr>
        <a:xfrm>
          <a:off x="0" y="0"/>
          <a:ext cx="0" cy="0"/>
          <a:chOff x="0" y="0"/>
          <a:chExt cx="0" cy="0"/>
        </a:xfrm>
      </p:grpSpPr>
      <p:sp>
        <p:nvSpPr>
          <p:cNvPr id="3464" name="Google Shape;3464;g262838ff8c6_0_27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5" name="Google Shape;3465;g262838ff8c6_0_27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7" name="Shape 3527"/>
        <p:cNvGrpSpPr/>
        <p:nvPr/>
      </p:nvGrpSpPr>
      <p:grpSpPr>
        <a:xfrm>
          <a:off x="0" y="0"/>
          <a:ext cx="0" cy="0"/>
          <a:chOff x="0" y="0"/>
          <a:chExt cx="0" cy="0"/>
        </a:xfrm>
      </p:grpSpPr>
      <p:sp>
        <p:nvSpPr>
          <p:cNvPr id="3528" name="Google Shape;3528;g2a0f323edbc_3_14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9" name="Google Shape;3529;g2a0f323edbc_3_14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1" name="Shape 3591"/>
        <p:cNvGrpSpPr/>
        <p:nvPr/>
      </p:nvGrpSpPr>
      <p:grpSpPr>
        <a:xfrm>
          <a:off x="0" y="0"/>
          <a:ext cx="0" cy="0"/>
          <a:chOff x="0" y="0"/>
          <a:chExt cx="0" cy="0"/>
        </a:xfrm>
      </p:grpSpPr>
      <p:sp>
        <p:nvSpPr>
          <p:cNvPr id="3592" name="Google Shape;3592;g2a0f323edbc_3_14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3" name="Google Shape;3593;g2a0f323edbc_3_14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8" name="Shape 3598"/>
        <p:cNvGrpSpPr/>
        <p:nvPr/>
      </p:nvGrpSpPr>
      <p:grpSpPr>
        <a:xfrm>
          <a:off x="0" y="0"/>
          <a:ext cx="0" cy="0"/>
          <a:chOff x="0" y="0"/>
          <a:chExt cx="0" cy="0"/>
        </a:xfrm>
      </p:grpSpPr>
      <p:sp>
        <p:nvSpPr>
          <p:cNvPr id="3599" name="Google Shape;3599;g2a0f323edbc_3_2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0" name="Google Shape;3600;g2a0f323edbc_3_2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5" name="Shape 3635"/>
        <p:cNvGrpSpPr/>
        <p:nvPr/>
      </p:nvGrpSpPr>
      <p:grpSpPr>
        <a:xfrm>
          <a:off x="0" y="0"/>
          <a:ext cx="0" cy="0"/>
          <a:chOff x="0" y="0"/>
          <a:chExt cx="0" cy="0"/>
        </a:xfrm>
      </p:grpSpPr>
      <p:sp>
        <p:nvSpPr>
          <p:cNvPr id="3636" name="Google Shape;3636;g2a0f323edbc_3_5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7" name="Google Shape;3637;g2a0f323edbc_3_5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7" name="Shape 3647"/>
        <p:cNvGrpSpPr/>
        <p:nvPr/>
      </p:nvGrpSpPr>
      <p:grpSpPr>
        <a:xfrm>
          <a:off x="0" y="0"/>
          <a:ext cx="0" cy="0"/>
          <a:chOff x="0" y="0"/>
          <a:chExt cx="0" cy="0"/>
        </a:xfrm>
      </p:grpSpPr>
      <p:sp>
        <p:nvSpPr>
          <p:cNvPr id="3648" name="Google Shape;3648;g2a0f323edbc_3_7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9" name="Google Shape;3649;g2a0f323edbc_3_7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7" name="Shape 3657"/>
        <p:cNvGrpSpPr/>
        <p:nvPr/>
      </p:nvGrpSpPr>
      <p:grpSpPr>
        <a:xfrm>
          <a:off x="0" y="0"/>
          <a:ext cx="0" cy="0"/>
          <a:chOff x="0" y="0"/>
          <a:chExt cx="0" cy="0"/>
        </a:xfrm>
      </p:grpSpPr>
      <p:sp>
        <p:nvSpPr>
          <p:cNvPr id="3658" name="Google Shape;3658;g2a0f323edbc_3_12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9" name="Google Shape;3659;g2a0f323edbc_3_12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4" name="Shape 3664"/>
        <p:cNvGrpSpPr/>
        <p:nvPr/>
      </p:nvGrpSpPr>
      <p:grpSpPr>
        <a:xfrm>
          <a:off x="0" y="0"/>
          <a:ext cx="0" cy="0"/>
          <a:chOff x="0" y="0"/>
          <a:chExt cx="0" cy="0"/>
        </a:xfrm>
      </p:grpSpPr>
      <p:sp>
        <p:nvSpPr>
          <p:cNvPr id="3665" name="Google Shape;3665;g2a0f323edbc_3_10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6" name="Google Shape;3666;g2a0f323edbc_3_10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4" name="Shape 3714"/>
        <p:cNvGrpSpPr/>
        <p:nvPr/>
      </p:nvGrpSpPr>
      <p:grpSpPr>
        <a:xfrm>
          <a:off x="0" y="0"/>
          <a:ext cx="0" cy="0"/>
          <a:chOff x="0" y="0"/>
          <a:chExt cx="0" cy="0"/>
        </a:xfrm>
      </p:grpSpPr>
      <p:sp>
        <p:nvSpPr>
          <p:cNvPr id="3715" name="Google Shape;3715;g2a0f323edbc_7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6" name="Google Shape;3716;g2a0f323edbc_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4" name="Shape 2974"/>
        <p:cNvGrpSpPr/>
        <p:nvPr/>
      </p:nvGrpSpPr>
      <p:grpSpPr>
        <a:xfrm>
          <a:off x="0" y="0"/>
          <a:ext cx="0" cy="0"/>
          <a:chOff x="0" y="0"/>
          <a:chExt cx="0" cy="0"/>
        </a:xfrm>
      </p:grpSpPr>
      <p:sp>
        <p:nvSpPr>
          <p:cNvPr id="2975" name="Google Shape;2975;g262838ffc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6" name="Google Shape;2976;g262838ffc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1" name="Shape 2991"/>
        <p:cNvGrpSpPr/>
        <p:nvPr/>
      </p:nvGrpSpPr>
      <p:grpSpPr>
        <a:xfrm>
          <a:off x="0" y="0"/>
          <a:ext cx="0" cy="0"/>
          <a:chOff x="0" y="0"/>
          <a:chExt cx="0" cy="0"/>
        </a:xfrm>
      </p:grpSpPr>
      <p:sp>
        <p:nvSpPr>
          <p:cNvPr id="2992" name="Google Shape;2992;g262838ff8c6_0_27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3" name="Google Shape;2993;g262838ff8c6_0_27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1" name="Shape 3041"/>
        <p:cNvGrpSpPr/>
        <p:nvPr/>
      </p:nvGrpSpPr>
      <p:grpSpPr>
        <a:xfrm>
          <a:off x="0" y="0"/>
          <a:ext cx="0" cy="0"/>
          <a:chOff x="0" y="0"/>
          <a:chExt cx="0" cy="0"/>
        </a:xfrm>
      </p:grpSpPr>
      <p:sp>
        <p:nvSpPr>
          <p:cNvPr id="3042" name="Google Shape;3042;g262838ffcd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3" name="Google Shape;3043;g262838ffcd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9" name="Shape 3049"/>
        <p:cNvGrpSpPr/>
        <p:nvPr/>
      </p:nvGrpSpPr>
      <p:grpSpPr>
        <a:xfrm>
          <a:off x="0" y="0"/>
          <a:ext cx="0" cy="0"/>
          <a:chOff x="0" y="0"/>
          <a:chExt cx="0" cy="0"/>
        </a:xfrm>
      </p:grpSpPr>
      <p:sp>
        <p:nvSpPr>
          <p:cNvPr id="3050" name="Google Shape;3050;g2a0f323edb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1" name="Google Shape;3051;g2a0f323edb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0" name="Shape 3090"/>
        <p:cNvGrpSpPr/>
        <p:nvPr/>
      </p:nvGrpSpPr>
      <p:grpSpPr>
        <a:xfrm>
          <a:off x="0" y="0"/>
          <a:ext cx="0" cy="0"/>
          <a:chOff x="0" y="0"/>
          <a:chExt cx="0" cy="0"/>
        </a:xfrm>
      </p:grpSpPr>
      <p:sp>
        <p:nvSpPr>
          <p:cNvPr id="3091" name="Google Shape;3091;g262838ffcd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2" name="Google Shape;3092;g262838ffcd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0" name="Shape 3100"/>
        <p:cNvGrpSpPr/>
        <p:nvPr/>
      </p:nvGrpSpPr>
      <p:grpSpPr>
        <a:xfrm>
          <a:off x="0" y="0"/>
          <a:ext cx="0" cy="0"/>
          <a:chOff x="0" y="0"/>
          <a:chExt cx="0" cy="0"/>
        </a:xfrm>
      </p:grpSpPr>
      <p:sp>
        <p:nvSpPr>
          <p:cNvPr id="3101" name="Google Shape;3101;g2a0f323edbc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2" name="Google Shape;3102;g2a0f323edbc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2" name="Shape 3132"/>
        <p:cNvGrpSpPr/>
        <p:nvPr/>
      </p:nvGrpSpPr>
      <p:grpSpPr>
        <a:xfrm>
          <a:off x="0" y="0"/>
          <a:ext cx="0" cy="0"/>
          <a:chOff x="0" y="0"/>
          <a:chExt cx="0" cy="0"/>
        </a:xfrm>
      </p:grpSpPr>
      <p:sp>
        <p:nvSpPr>
          <p:cNvPr id="3133" name="Google Shape;3133;g262838ff8c6_0_36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4" name="Google Shape;3134;g262838ff8c6_0_36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50" name="Shape 50"/>
        <p:cNvGrpSpPr/>
        <p:nvPr/>
      </p:nvGrpSpPr>
      <p:grpSpPr>
        <a:xfrm>
          <a:off x="0" y="0"/>
          <a:ext cx="0" cy="0"/>
          <a:chOff x="0" y="0"/>
          <a:chExt cx="0" cy="0"/>
        </a:xfrm>
      </p:grpSpPr>
      <p:grpSp>
        <p:nvGrpSpPr>
          <p:cNvPr id="51" name="Google Shape;51;p13"/>
          <p:cNvGrpSpPr/>
          <p:nvPr/>
        </p:nvGrpSpPr>
        <p:grpSpPr>
          <a:xfrm flipH="1">
            <a:off x="0" y="-161849"/>
            <a:ext cx="9144000" cy="5467198"/>
            <a:chOff x="0" y="-171451"/>
            <a:chExt cx="9144000" cy="5467198"/>
          </a:xfrm>
        </p:grpSpPr>
        <p:grpSp>
          <p:nvGrpSpPr>
            <p:cNvPr id="52" name="Google Shape;52;p13"/>
            <p:cNvGrpSpPr/>
            <p:nvPr/>
          </p:nvGrpSpPr>
          <p:grpSpPr>
            <a:xfrm>
              <a:off x="0" y="135850"/>
              <a:ext cx="9144000" cy="4654700"/>
              <a:chOff x="12075" y="212050"/>
              <a:chExt cx="9144000" cy="4654700"/>
            </a:xfrm>
          </p:grpSpPr>
          <p:grpSp>
            <p:nvGrpSpPr>
              <p:cNvPr id="53" name="Google Shape;53;p13"/>
              <p:cNvGrpSpPr/>
              <p:nvPr/>
            </p:nvGrpSpPr>
            <p:grpSpPr>
              <a:xfrm>
                <a:off x="12075" y="212050"/>
                <a:ext cx="9144000" cy="1396425"/>
                <a:chOff x="12075" y="212050"/>
                <a:chExt cx="9144000" cy="1396425"/>
              </a:xfrm>
            </p:grpSpPr>
            <p:cxnSp>
              <p:nvCxnSpPr>
                <p:cNvPr id="54" name="Google Shape;54;p13"/>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5" name="Google Shape;55;p13"/>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6" name="Google Shape;56;p13"/>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7" name="Google Shape;57;p13"/>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58" name="Google Shape;58;p13"/>
              <p:cNvGrpSpPr/>
              <p:nvPr/>
            </p:nvGrpSpPr>
            <p:grpSpPr>
              <a:xfrm>
                <a:off x="12075" y="2073925"/>
                <a:ext cx="9144000" cy="1396425"/>
                <a:chOff x="12075" y="212050"/>
                <a:chExt cx="9144000" cy="1396425"/>
              </a:xfrm>
            </p:grpSpPr>
            <p:cxnSp>
              <p:nvCxnSpPr>
                <p:cNvPr id="59" name="Google Shape;59;p13"/>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0" name="Google Shape;60;p13"/>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1" name="Google Shape;61;p13"/>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2" name="Google Shape;62;p13"/>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63" name="Google Shape;63;p13"/>
              <p:cNvGrpSpPr/>
              <p:nvPr/>
            </p:nvGrpSpPr>
            <p:grpSpPr>
              <a:xfrm>
                <a:off x="12075" y="3935800"/>
                <a:ext cx="9144000" cy="930950"/>
                <a:chOff x="12075" y="212050"/>
                <a:chExt cx="9144000" cy="930950"/>
              </a:xfrm>
            </p:grpSpPr>
            <p:cxnSp>
              <p:nvCxnSpPr>
                <p:cNvPr id="64" name="Google Shape;64;p13"/>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5" name="Google Shape;65;p13"/>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6" name="Google Shape;66;p13"/>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67" name="Google Shape;67;p13"/>
            <p:cNvGrpSpPr/>
            <p:nvPr/>
          </p:nvGrpSpPr>
          <p:grpSpPr>
            <a:xfrm>
              <a:off x="213575" y="-171451"/>
              <a:ext cx="8855100" cy="5467198"/>
              <a:chOff x="213575" y="-171451"/>
              <a:chExt cx="8855100" cy="5467198"/>
            </a:xfrm>
          </p:grpSpPr>
          <p:grpSp>
            <p:nvGrpSpPr>
              <p:cNvPr id="68" name="Google Shape;68;p13"/>
              <p:cNvGrpSpPr/>
              <p:nvPr/>
            </p:nvGrpSpPr>
            <p:grpSpPr>
              <a:xfrm rot="5400000">
                <a:off x="-192674" y="234798"/>
                <a:ext cx="5467198" cy="4654700"/>
                <a:chOff x="12075" y="444775"/>
                <a:chExt cx="9144000" cy="4654700"/>
              </a:xfrm>
            </p:grpSpPr>
            <p:grpSp>
              <p:nvGrpSpPr>
                <p:cNvPr id="69" name="Google Shape;69;p13"/>
                <p:cNvGrpSpPr/>
                <p:nvPr/>
              </p:nvGrpSpPr>
              <p:grpSpPr>
                <a:xfrm>
                  <a:off x="12075" y="444775"/>
                  <a:ext cx="9144000" cy="1396425"/>
                  <a:chOff x="12075" y="444775"/>
                  <a:chExt cx="9144000" cy="1396425"/>
                </a:xfrm>
              </p:grpSpPr>
              <p:cxnSp>
                <p:nvCxnSpPr>
                  <p:cNvPr id="70" name="Google Shape;70;p1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1" name="Google Shape;71;p1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2" name="Google Shape;72;p1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3" name="Google Shape;73;p13"/>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74" name="Google Shape;74;p13"/>
                <p:cNvGrpSpPr/>
                <p:nvPr/>
              </p:nvGrpSpPr>
              <p:grpSpPr>
                <a:xfrm>
                  <a:off x="12075" y="2306650"/>
                  <a:ext cx="9144000" cy="1396425"/>
                  <a:chOff x="12075" y="444775"/>
                  <a:chExt cx="9144000" cy="1396425"/>
                </a:xfrm>
              </p:grpSpPr>
              <p:cxnSp>
                <p:nvCxnSpPr>
                  <p:cNvPr id="75" name="Google Shape;75;p1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6" name="Google Shape;76;p1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7" name="Google Shape;77;p1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8" name="Google Shape;78;p13"/>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79" name="Google Shape;79;p13"/>
                <p:cNvGrpSpPr/>
                <p:nvPr/>
              </p:nvGrpSpPr>
              <p:grpSpPr>
                <a:xfrm>
                  <a:off x="12075" y="4168525"/>
                  <a:ext cx="9144000" cy="930950"/>
                  <a:chOff x="12075" y="444775"/>
                  <a:chExt cx="9144000" cy="930950"/>
                </a:xfrm>
              </p:grpSpPr>
              <p:cxnSp>
                <p:nvCxnSpPr>
                  <p:cNvPr id="80" name="Google Shape;80;p1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1" name="Google Shape;81;p1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2" name="Google Shape;82;p1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83" name="Google Shape;83;p13"/>
              <p:cNvGrpSpPr/>
              <p:nvPr/>
            </p:nvGrpSpPr>
            <p:grpSpPr>
              <a:xfrm rot="5400000">
                <a:off x="4473201" y="700273"/>
                <a:ext cx="5467198" cy="3723750"/>
                <a:chOff x="12075" y="1375725"/>
                <a:chExt cx="9144000" cy="3723750"/>
              </a:xfrm>
            </p:grpSpPr>
            <p:grpSp>
              <p:nvGrpSpPr>
                <p:cNvPr id="84" name="Google Shape;84;p13"/>
                <p:cNvGrpSpPr/>
                <p:nvPr/>
              </p:nvGrpSpPr>
              <p:grpSpPr>
                <a:xfrm>
                  <a:off x="12075" y="1375725"/>
                  <a:ext cx="9144000" cy="465475"/>
                  <a:chOff x="12075" y="1375725"/>
                  <a:chExt cx="9144000" cy="465475"/>
                </a:xfrm>
              </p:grpSpPr>
              <p:cxnSp>
                <p:nvCxnSpPr>
                  <p:cNvPr id="85" name="Google Shape;85;p1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6" name="Google Shape;86;p13"/>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87" name="Google Shape;87;p13"/>
                <p:cNvGrpSpPr/>
                <p:nvPr/>
              </p:nvGrpSpPr>
              <p:grpSpPr>
                <a:xfrm>
                  <a:off x="12075" y="2306650"/>
                  <a:ext cx="9144000" cy="1396425"/>
                  <a:chOff x="12075" y="444775"/>
                  <a:chExt cx="9144000" cy="1396425"/>
                </a:xfrm>
              </p:grpSpPr>
              <p:cxnSp>
                <p:nvCxnSpPr>
                  <p:cNvPr id="88" name="Google Shape;88;p1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9" name="Google Shape;89;p1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0" name="Google Shape;90;p1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1" name="Google Shape;91;p13"/>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92" name="Google Shape;92;p13"/>
                <p:cNvGrpSpPr/>
                <p:nvPr/>
              </p:nvGrpSpPr>
              <p:grpSpPr>
                <a:xfrm>
                  <a:off x="12075" y="4168525"/>
                  <a:ext cx="9144000" cy="930950"/>
                  <a:chOff x="12075" y="444775"/>
                  <a:chExt cx="9144000" cy="930950"/>
                </a:xfrm>
              </p:grpSpPr>
              <p:cxnSp>
                <p:nvCxnSpPr>
                  <p:cNvPr id="93" name="Google Shape;93;p1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4" name="Google Shape;94;p1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5" name="Google Shape;95;p1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96" name="Google Shape;96;p13"/>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 name="Google Shape;97;p13"/>
          <p:cNvSpPr txBox="1"/>
          <p:nvPr>
            <p:ph idx="1" type="subTitle"/>
          </p:nvPr>
        </p:nvSpPr>
        <p:spPr>
          <a:xfrm>
            <a:off x="5046566" y="3285624"/>
            <a:ext cx="2500800" cy="1010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 name="Google Shape;98;p13"/>
          <p:cNvSpPr txBox="1"/>
          <p:nvPr>
            <p:ph idx="2" type="subTitle"/>
          </p:nvPr>
        </p:nvSpPr>
        <p:spPr>
          <a:xfrm>
            <a:off x="1596634" y="3285624"/>
            <a:ext cx="2500800" cy="1010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13"/>
          <p:cNvSpPr txBox="1"/>
          <p:nvPr>
            <p:ph idx="3" type="subTitle"/>
          </p:nvPr>
        </p:nvSpPr>
        <p:spPr>
          <a:xfrm>
            <a:off x="1596634" y="2833375"/>
            <a:ext cx="2500800" cy="452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100" name="Google Shape;100;p13"/>
          <p:cNvSpPr txBox="1"/>
          <p:nvPr>
            <p:ph idx="4" type="subTitle"/>
          </p:nvPr>
        </p:nvSpPr>
        <p:spPr>
          <a:xfrm>
            <a:off x="5046566" y="2833375"/>
            <a:ext cx="2500800" cy="452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grpSp>
        <p:nvGrpSpPr>
          <p:cNvPr id="101" name="Google Shape;101;p13"/>
          <p:cNvGrpSpPr/>
          <p:nvPr/>
        </p:nvGrpSpPr>
        <p:grpSpPr>
          <a:xfrm>
            <a:off x="141641" y="92498"/>
            <a:ext cx="8827868" cy="4945088"/>
            <a:chOff x="141641" y="92498"/>
            <a:chExt cx="8827868" cy="4945088"/>
          </a:xfrm>
        </p:grpSpPr>
        <p:grpSp>
          <p:nvGrpSpPr>
            <p:cNvPr id="102" name="Google Shape;102;p13"/>
            <p:cNvGrpSpPr/>
            <p:nvPr/>
          </p:nvGrpSpPr>
          <p:grpSpPr>
            <a:xfrm>
              <a:off x="8918459" y="243592"/>
              <a:ext cx="51049" cy="774142"/>
              <a:chOff x="8211712" y="2037146"/>
              <a:chExt cx="34742" cy="526950"/>
            </a:xfrm>
          </p:grpSpPr>
          <p:sp>
            <p:nvSpPr>
              <p:cNvPr id="103" name="Google Shape;103;p13"/>
              <p:cNvSpPr/>
              <p:nvPr/>
            </p:nvSpPr>
            <p:spPr>
              <a:xfrm>
                <a:off x="8211712" y="2037146"/>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8211712" y="2116302"/>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8211712" y="2195458"/>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8211712" y="2274614"/>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8211712" y="2353770"/>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8211712" y="2432927"/>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8211712" y="2512083"/>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13"/>
            <p:cNvGrpSpPr/>
            <p:nvPr/>
          </p:nvGrpSpPr>
          <p:grpSpPr>
            <a:xfrm>
              <a:off x="173907" y="4750539"/>
              <a:ext cx="291257" cy="287046"/>
              <a:chOff x="5456048" y="1794743"/>
              <a:chExt cx="178248" cy="175682"/>
            </a:xfrm>
          </p:grpSpPr>
          <p:sp>
            <p:nvSpPr>
              <p:cNvPr id="111" name="Google Shape;111;p13"/>
              <p:cNvSpPr/>
              <p:nvPr/>
            </p:nvSpPr>
            <p:spPr>
              <a:xfrm>
                <a:off x="5456048" y="1794743"/>
                <a:ext cx="178248" cy="175682"/>
              </a:xfrm>
              <a:custGeom>
                <a:rect b="b" l="l" r="r" t="t"/>
                <a:pathLst>
                  <a:path extrusionOk="0" h="1780" w="1806">
                    <a:moveTo>
                      <a:pt x="277" y="0"/>
                    </a:moveTo>
                    <a:lnTo>
                      <a:pt x="1" y="276"/>
                    </a:lnTo>
                    <a:lnTo>
                      <a:pt x="1530" y="1780"/>
                    </a:lnTo>
                    <a:lnTo>
                      <a:pt x="1805" y="1504"/>
                    </a:lnTo>
                    <a:lnTo>
                      <a:pt x="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5456048" y="1794743"/>
                <a:ext cx="178248" cy="175682"/>
              </a:xfrm>
              <a:custGeom>
                <a:rect b="b" l="l" r="r" t="t"/>
                <a:pathLst>
                  <a:path extrusionOk="0" h="1780" w="1806">
                    <a:moveTo>
                      <a:pt x="1505" y="0"/>
                    </a:moveTo>
                    <a:lnTo>
                      <a:pt x="1" y="1504"/>
                    </a:lnTo>
                    <a:lnTo>
                      <a:pt x="302" y="1780"/>
                    </a:lnTo>
                    <a:lnTo>
                      <a:pt x="1805" y="276"/>
                    </a:lnTo>
                    <a:lnTo>
                      <a:pt x="1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3"/>
            <p:cNvSpPr/>
            <p:nvPr/>
          </p:nvSpPr>
          <p:spPr>
            <a:xfrm rot="-123321">
              <a:off x="144300" y="113150"/>
              <a:ext cx="1018402" cy="166548"/>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8639763" y="92498"/>
              <a:ext cx="207956" cy="207857"/>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8" name="Shape 118"/>
        <p:cNvGrpSpPr/>
        <p:nvPr/>
      </p:nvGrpSpPr>
      <p:grpSpPr>
        <a:xfrm>
          <a:off x="0" y="0"/>
          <a:ext cx="0" cy="0"/>
          <a:chOff x="0" y="0"/>
          <a:chExt cx="0" cy="0"/>
        </a:xfrm>
      </p:grpSpPr>
      <p:grpSp>
        <p:nvGrpSpPr>
          <p:cNvPr id="119" name="Google Shape;119;p15"/>
          <p:cNvGrpSpPr/>
          <p:nvPr/>
        </p:nvGrpSpPr>
        <p:grpSpPr>
          <a:xfrm flipH="1">
            <a:off x="0" y="-161849"/>
            <a:ext cx="9144000" cy="5467198"/>
            <a:chOff x="0" y="-171451"/>
            <a:chExt cx="9144000" cy="5467198"/>
          </a:xfrm>
        </p:grpSpPr>
        <p:grpSp>
          <p:nvGrpSpPr>
            <p:cNvPr id="120" name="Google Shape;120;p15"/>
            <p:cNvGrpSpPr/>
            <p:nvPr/>
          </p:nvGrpSpPr>
          <p:grpSpPr>
            <a:xfrm>
              <a:off x="0" y="135850"/>
              <a:ext cx="9144000" cy="4654700"/>
              <a:chOff x="12075" y="212050"/>
              <a:chExt cx="9144000" cy="4654700"/>
            </a:xfrm>
          </p:grpSpPr>
          <p:grpSp>
            <p:nvGrpSpPr>
              <p:cNvPr id="121" name="Google Shape;121;p15"/>
              <p:cNvGrpSpPr/>
              <p:nvPr/>
            </p:nvGrpSpPr>
            <p:grpSpPr>
              <a:xfrm>
                <a:off x="12075" y="212050"/>
                <a:ext cx="9144000" cy="1396425"/>
                <a:chOff x="12075" y="212050"/>
                <a:chExt cx="9144000" cy="1396425"/>
              </a:xfrm>
            </p:grpSpPr>
            <p:cxnSp>
              <p:nvCxnSpPr>
                <p:cNvPr id="122" name="Google Shape;122;p15"/>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3" name="Google Shape;123;p15"/>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4" name="Google Shape;124;p15"/>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5" name="Google Shape;125;p15"/>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26" name="Google Shape;126;p15"/>
              <p:cNvGrpSpPr/>
              <p:nvPr/>
            </p:nvGrpSpPr>
            <p:grpSpPr>
              <a:xfrm>
                <a:off x="12075" y="2073925"/>
                <a:ext cx="9144000" cy="1396425"/>
                <a:chOff x="12075" y="212050"/>
                <a:chExt cx="9144000" cy="1396425"/>
              </a:xfrm>
            </p:grpSpPr>
            <p:cxnSp>
              <p:nvCxnSpPr>
                <p:cNvPr id="127" name="Google Shape;127;p15"/>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8" name="Google Shape;128;p15"/>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9" name="Google Shape;129;p15"/>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0" name="Google Shape;130;p15"/>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31" name="Google Shape;131;p15"/>
              <p:cNvGrpSpPr/>
              <p:nvPr/>
            </p:nvGrpSpPr>
            <p:grpSpPr>
              <a:xfrm>
                <a:off x="12075" y="3935800"/>
                <a:ext cx="9144000" cy="930950"/>
                <a:chOff x="12075" y="212050"/>
                <a:chExt cx="9144000" cy="930950"/>
              </a:xfrm>
            </p:grpSpPr>
            <p:cxnSp>
              <p:nvCxnSpPr>
                <p:cNvPr id="132" name="Google Shape;132;p15"/>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3" name="Google Shape;133;p15"/>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4" name="Google Shape;134;p15"/>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35" name="Google Shape;135;p15"/>
            <p:cNvGrpSpPr/>
            <p:nvPr/>
          </p:nvGrpSpPr>
          <p:grpSpPr>
            <a:xfrm>
              <a:off x="213575" y="-171451"/>
              <a:ext cx="8855100" cy="5467198"/>
              <a:chOff x="213575" y="-171451"/>
              <a:chExt cx="8855100" cy="5467198"/>
            </a:xfrm>
          </p:grpSpPr>
          <p:grpSp>
            <p:nvGrpSpPr>
              <p:cNvPr id="136" name="Google Shape;136;p15"/>
              <p:cNvGrpSpPr/>
              <p:nvPr/>
            </p:nvGrpSpPr>
            <p:grpSpPr>
              <a:xfrm rot="5400000">
                <a:off x="-192674" y="234798"/>
                <a:ext cx="5467198" cy="4654700"/>
                <a:chOff x="12075" y="444775"/>
                <a:chExt cx="9144000" cy="4654700"/>
              </a:xfrm>
            </p:grpSpPr>
            <p:grpSp>
              <p:nvGrpSpPr>
                <p:cNvPr id="137" name="Google Shape;137;p15"/>
                <p:cNvGrpSpPr/>
                <p:nvPr/>
              </p:nvGrpSpPr>
              <p:grpSpPr>
                <a:xfrm>
                  <a:off x="12075" y="444775"/>
                  <a:ext cx="9144000" cy="1396425"/>
                  <a:chOff x="12075" y="444775"/>
                  <a:chExt cx="9144000" cy="1396425"/>
                </a:xfrm>
              </p:grpSpPr>
              <p:cxnSp>
                <p:nvCxnSpPr>
                  <p:cNvPr id="138" name="Google Shape;138;p1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9" name="Google Shape;139;p1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0" name="Google Shape;140;p1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1" name="Google Shape;141;p15"/>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42" name="Google Shape;142;p15"/>
                <p:cNvGrpSpPr/>
                <p:nvPr/>
              </p:nvGrpSpPr>
              <p:grpSpPr>
                <a:xfrm>
                  <a:off x="12075" y="2306650"/>
                  <a:ext cx="9144000" cy="1396425"/>
                  <a:chOff x="12075" y="444775"/>
                  <a:chExt cx="9144000" cy="1396425"/>
                </a:xfrm>
              </p:grpSpPr>
              <p:cxnSp>
                <p:nvCxnSpPr>
                  <p:cNvPr id="143" name="Google Shape;143;p1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4" name="Google Shape;144;p1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5" name="Google Shape;145;p1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6" name="Google Shape;146;p15"/>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47" name="Google Shape;147;p15"/>
                <p:cNvGrpSpPr/>
                <p:nvPr/>
              </p:nvGrpSpPr>
              <p:grpSpPr>
                <a:xfrm>
                  <a:off x="12075" y="4168525"/>
                  <a:ext cx="9144000" cy="930950"/>
                  <a:chOff x="12075" y="444775"/>
                  <a:chExt cx="9144000" cy="930950"/>
                </a:xfrm>
              </p:grpSpPr>
              <p:cxnSp>
                <p:nvCxnSpPr>
                  <p:cNvPr id="148" name="Google Shape;148;p1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9" name="Google Shape;149;p1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0" name="Google Shape;150;p1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51" name="Google Shape;151;p15"/>
              <p:cNvGrpSpPr/>
              <p:nvPr/>
            </p:nvGrpSpPr>
            <p:grpSpPr>
              <a:xfrm rot="5400000">
                <a:off x="4473201" y="700273"/>
                <a:ext cx="5467198" cy="3723750"/>
                <a:chOff x="12075" y="1375725"/>
                <a:chExt cx="9144000" cy="3723750"/>
              </a:xfrm>
            </p:grpSpPr>
            <p:grpSp>
              <p:nvGrpSpPr>
                <p:cNvPr id="152" name="Google Shape;152;p15"/>
                <p:cNvGrpSpPr/>
                <p:nvPr/>
              </p:nvGrpSpPr>
              <p:grpSpPr>
                <a:xfrm>
                  <a:off x="12075" y="1375725"/>
                  <a:ext cx="9144000" cy="465475"/>
                  <a:chOff x="12075" y="1375725"/>
                  <a:chExt cx="9144000" cy="465475"/>
                </a:xfrm>
              </p:grpSpPr>
              <p:cxnSp>
                <p:nvCxnSpPr>
                  <p:cNvPr id="153" name="Google Shape;153;p1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4" name="Google Shape;154;p15"/>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55" name="Google Shape;155;p15"/>
                <p:cNvGrpSpPr/>
                <p:nvPr/>
              </p:nvGrpSpPr>
              <p:grpSpPr>
                <a:xfrm>
                  <a:off x="12075" y="2306650"/>
                  <a:ext cx="9144000" cy="1396425"/>
                  <a:chOff x="12075" y="444775"/>
                  <a:chExt cx="9144000" cy="1396425"/>
                </a:xfrm>
              </p:grpSpPr>
              <p:cxnSp>
                <p:nvCxnSpPr>
                  <p:cNvPr id="156" name="Google Shape;156;p1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7" name="Google Shape;157;p1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8" name="Google Shape;158;p1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9" name="Google Shape;159;p15"/>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60" name="Google Shape;160;p15"/>
                <p:cNvGrpSpPr/>
                <p:nvPr/>
              </p:nvGrpSpPr>
              <p:grpSpPr>
                <a:xfrm>
                  <a:off x="12075" y="4168525"/>
                  <a:ext cx="9144000" cy="930950"/>
                  <a:chOff x="12075" y="444775"/>
                  <a:chExt cx="9144000" cy="930950"/>
                </a:xfrm>
              </p:grpSpPr>
              <p:cxnSp>
                <p:nvCxnSpPr>
                  <p:cNvPr id="161" name="Google Shape;161;p1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2" name="Google Shape;162;p1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3" name="Google Shape;163;p1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164" name="Google Shape;164;p15"/>
          <p:cNvSpPr txBox="1"/>
          <p:nvPr>
            <p:ph type="ctrTitle"/>
          </p:nvPr>
        </p:nvSpPr>
        <p:spPr>
          <a:xfrm>
            <a:off x="713225" y="820500"/>
            <a:ext cx="4035600" cy="2749500"/>
          </a:xfrm>
          <a:prstGeom prst="rect">
            <a:avLst/>
          </a:prstGeom>
        </p:spPr>
        <p:txBody>
          <a:bodyPr anchorCtr="0" anchor="b" bIns="91425" lIns="91425" spcFirstLastPara="1" rIns="91425" wrap="square" tIns="91425">
            <a:noAutofit/>
          </a:bodyPr>
          <a:lstStyle>
            <a:lvl1pPr lvl="0" rtl="0" algn="l">
              <a:spcBef>
                <a:spcPts val="0"/>
              </a:spcBef>
              <a:spcAft>
                <a:spcPts val="0"/>
              </a:spcAft>
              <a:buClr>
                <a:srgbClr val="191919"/>
              </a:buClr>
              <a:buSzPts val="4000"/>
              <a:buNone/>
              <a:defRPr sz="4000"/>
            </a:lvl1pPr>
            <a:lvl2pPr lvl="1" rtl="0" algn="l">
              <a:spcBef>
                <a:spcPts val="0"/>
              </a:spcBef>
              <a:spcAft>
                <a:spcPts val="0"/>
              </a:spcAft>
              <a:buClr>
                <a:srgbClr val="191919"/>
              </a:buClr>
              <a:buSzPts val="4000"/>
              <a:buNone/>
              <a:defRPr sz="4000">
                <a:solidFill>
                  <a:srgbClr val="191919"/>
                </a:solidFill>
              </a:defRPr>
            </a:lvl2pPr>
            <a:lvl3pPr lvl="2" rtl="0" algn="l">
              <a:spcBef>
                <a:spcPts val="0"/>
              </a:spcBef>
              <a:spcAft>
                <a:spcPts val="0"/>
              </a:spcAft>
              <a:buClr>
                <a:srgbClr val="191919"/>
              </a:buClr>
              <a:buSzPts val="4000"/>
              <a:buNone/>
              <a:defRPr sz="4000">
                <a:solidFill>
                  <a:srgbClr val="191919"/>
                </a:solidFill>
              </a:defRPr>
            </a:lvl3pPr>
            <a:lvl4pPr lvl="3" rtl="0" algn="l">
              <a:spcBef>
                <a:spcPts val="0"/>
              </a:spcBef>
              <a:spcAft>
                <a:spcPts val="0"/>
              </a:spcAft>
              <a:buClr>
                <a:srgbClr val="191919"/>
              </a:buClr>
              <a:buSzPts val="4000"/>
              <a:buNone/>
              <a:defRPr sz="4000">
                <a:solidFill>
                  <a:srgbClr val="191919"/>
                </a:solidFill>
              </a:defRPr>
            </a:lvl4pPr>
            <a:lvl5pPr lvl="4" rtl="0" algn="l">
              <a:spcBef>
                <a:spcPts val="0"/>
              </a:spcBef>
              <a:spcAft>
                <a:spcPts val="0"/>
              </a:spcAft>
              <a:buClr>
                <a:srgbClr val="191919"/>
              </a:buClr>
              <a:buSzPts val="4000"/>
              <a:buNone/>
              <a:defRPr sz="4000">
                <a:solidFill>
                  <a:srgbClr val="191919"/>
                </a:solidFill>
              </a:defRPr>
            </a:lvl5pPr>
            <a:lvl6pPr lvl="5" rtl="0" algn="l">
              <a:spcBef>
                <a:spcPts val="0"/>
              </a:spcBef>
              <a:spcAft>
                <a:spcPts val="0"/>
              </a:spcAft>
              <a:buClr>
                <a:srgbClr val="191919"/>
              </a:buClr>
              <a:buSzPts val="4000"/>
              <a:buNone/>
              <a:defRPr sz="4000">
                <a:solidFill>
                  <a:srgbClr val="191919"/>
                </a:solidFill>
              </a:defRPr>
            </a:lvl6pPr>
            <a:lvl7pPr lvl="6" rtl="0" algn="l">
              <a:spcBef>
                <a:spcPts val="0"/>
              </a:spcBef>
              <a:spcAft>
                <a:spcPts val="0"/>
              </a:spcAft>
              <a:buClr>
                <a:srgbClr val="191919"/>
              </a:buClr>
              <a:buSzPts val="4000"/>
              <a:buNone/>
              <a:defRPr sz="4000">
                <a:solidFill>
                  <a:srgbClr val="191919"/>
                </a:solidFill>
              </a:defRPr>
            </a:lvl7pPr>
            <a:lvl8pPr lvl="7" rtl="0" algn="l">
              <a:spcBef>
                <a:spcPts val="0"/>
              </a:spcBef>
              <a:spcAft>
                <a:spcPts val="0"/>
              </a:spcAft>
              <a:buClr>
                <a:srgbClr val="191919"/>
              </a:buClr>
              <a:buSzPts val="4000"/>
              <a:buNone/>
              <a:defRPr sz="4000">
                <a:solidFill>
                  <a:srgbClr val="191919"/>
                </a:solidFill>
              </a:defRPr>
            </a:lvl8pPr>
            <a:lvl9pPr lvl="8" rtl="0" algn="l">
              <a:spcBef>
                <a:spcPts val="0"/>
              </a:spcBef>
              <a:spcAft>
                <a:spcPts val="0"/>
              </a:spcAft>
              <a:buClr>
                <a:srgbClr val="191919"/>
              </a:buClr>
              <a:buSzPts val="4000"/>
              <a:buNone/>
              <a:defRPr sz="4000">
                <a:solidFill>
                  <a:srgbClr val="191919"/>
                </a:solidFill>
              </a:defRPr>
            </a:lvl9pPr>
          </a:lstStyle>
          <a:p/>
        </p:txBody>
      </p:sp>
      <p:sp>
        <p:nvSpPr>
          <p:cNvPr id="165" name="Google Shape;165;p15"/>
          <p:cNvSpPr txBox="1"/>
          <p:nvPr>
            <p:ph idx="1" type="subTitle"/>
          </p:nvPr>
        </p:nvSpPr>
        <p:spPr>
          <a:xfrm>
            <a:off x="713225" y="3808525"/>
            <a:ext cx="4035600" cy="3381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1400"/>
              <a:buNone/>
              <a:defRPr sz="1600">
                <a:solidFill>
                  <a:schemeClr val="dk1"/>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grpSp>
        <p:nvGrpSpPr>
          <p:cNvPr id="166" name="Google Shape;166;p15"/>
          <p:cNvGrpSpPr/>
          <p:nvPr/>
        </p:nvGrpSpPr>
        <p:grpSpPr>
          <a:xfrm>
            <a:off x="-7" y="167200"/>
            <a:ext cx="8952587" cy="4867172"/>
            <a:chOff x="-7" y="167200"/>
            <a:chExt cx="8952587" cy="4867172"/>
          </a:xfrm>
        </p:grpSpPr>
        <p:grpSp>
          <p:nvGrpSpPr>
            <p:cNvPr id="167" name="Google Shape;167;p15"/>
            <p:cNvGrpSpPr/>
            <p:nvPr/>
          </p:nvGrpSpPr>
          <p:grpSpPr>
            <a:xfrm>
              <a:off x="7519182" y="4467918"/>
              <a:ext cx="1433398" cy="566454"/>
              <a:chOff x="7519182" y="4467918"/>
              <a:chExt cx="1433398" cy="566454"/>
            </a:xfrm>
          </p:grpSpPr>
          <p:sp>
            <p:nvSpPr>
              <p:cNvPr id="168" name="Google Shape;168;p15"/>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p:cNvSpPr/>
              <p:nvPr/>
            </p:nvSpPr>
            <p:spPr>
              <a:xfrm>
                <a:off x="7519182" y="4467918"/>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5"/>
            <p:cNvGrpSpPr/>
            <p:nvPr/>
          </p:nvGrpSpPr>
          <p:grpSpPr>
            <a:xfrm>
              <a:off x="-7" y="167200"/>
              <a:ext cx="1266969" cy="226225"/>
              <a:chOff x="-7" y="167200"/>
              <a:chExt cx="1266969" cy="226225"/>
            </a:xfrm>
          </p:grpSpPr>
          <p:sp>
            <p:nvSpPr>
              <p:cNvPr id="171" name="Google Shape;171;p15"/>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 name="Shape 173"/>
        <p:cNvGrpSpPr/>
        <p:nvPr/>
      </p:nvGrpSpPr>
      <p:grpSpPr>
        <a:xfrm>
          <a:off x="0" y="0"/>
          <a:ext cx="0" cy="0"/>
          <a:chOff x="0" y="0"/>
          <a:chExt cx="0" cy="0"/>
        </a:xfrm>
      </p:grpSpPr>
      <p:grpSp>
        <p:nvGrpSpPr>
          <p:cNvPr id="174" name="Google Shape;174;p16"/>
          <p:cNvGrpSpPr/>
          <p:nvPr/>
        </p:nvGrpSpPr>
        <p:grpSpPr>
          <a:xfrm flipH="1">
            <a:off x="0" y="-161849"/>
            <a:ext cx="9144000" cy="5467198"/>
            <a:chOff x="0" y="-171451"/>
            <a:chExt cx="9144000" cy="5467198"/>
          </a:xfrm>
        </p:grpSpPr>
        <p:grpSp>
          <p:nvGrpSpPr>
            <p:cNvPr id="175" name="Google Shape;175;p16"/>
            <p:cNvGrpSpPr/>
            <p:nvPr/>
          </p:nvGrpSpPr>
          <p:grpSpPr>
            <a:xfrm>
              <a:off x="0" y="135850"/>
              <a:ext cx="9144000" cy="4654700"/>
              <a:chOff x="12075" y="212050"/>
              <a:chExt cx="9144000" cy="4654700"/>
            </a:xfrm>
          </p:grpSpPr>
          <p:grpSp>
            <p:nvGrpSpPr>
              <p:cNvPr id="176" name="Google Shape;176;p16"/>
              <p:cNvGrpSpPr/>
              <p:nvPr/>
            </p:nvGrpSpPr>
            <p:grpSpPr>
              <a:xfrm>
                <a:off x="12075" y="212050"/>
                <a:ext cx="9144000" cy="1396425"/>
                <a:chOff x="12075" y="212050"/>
                <a:chExt cx="9144000" cy="1396425"/>
              </a:xfrm>
            </p:grpSpPr>
            <p:cxnSp>
              <p:nvCxnSpPr>
                <p:cNvPr id="177" name="Google Shape;177;p16"/>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8" name="Google Shape;178;p16"/>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9" name="Google Shape;179;p16"/>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0" name="Google Shape;180;p16"/>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81" name="Google Shape;181;p16"/>
              <p:cNvGrpSpPr/>
              <p:nvPr/>
            </p:nvGrpSpPr>
            <p:grpSpPr>
              <a:xfrm>
                <a:off x="12075" y="2073925"/>
                <a:ext cx="9144000" cy="1396425"/>
                <a:chOff x="12075" y="212050"/>
                <a:chExt cx="9144000" cy="1396425"/>
              </a:xfrm>
            </p:grpSpPr>
            <p:cxnSp>
              <p:nvCxnSpPr>
                <p:cNvPr id="182" name="Google Shape;182;p16"/>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3" name="Google Shape;183;p16"/>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4" name="Google Shape;184;p16"/>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5" name="Google Shape;185;p16"/>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86" name="Google Shape;186;p16"/>
              <p:cNvGrpSpPr/>
              <p:nvPr/>
            </p:nvGrpSpPr>
            <p:grpSpPr>
              <a:xfrm>
                <a:off x="12075" y="3935800"/>
                <a:ext cx="9144000" cy="930950"/>
                <a:chOff x="12075" y="212050"/>
                <a:chExt cx="9144000" cy="930950"/>
              </a:xfrm>
            </p:grpSpPr>
            <p:cxnSp>
              <p:nvCxnSpPr>
                <p:cNvPr id="187" name="Google Shape;187;p16"/>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8" name="Google Shape;188;p16"/>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9" name="Google Shape;189;p16"/>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90" name="Google Shape;190;p16"/>
            <p:cNvGrpSpPr/>
            <p:nvPr/>
          </p:nvGrpSpPr>
          <p:grpSpPr>
            <a:xfrm>
              <a:off x="213575" y="-171451"/>
              <a:ext cx="8855100" cy="5467198"/>
              <a:chOff x="213575" y="-171451"/>
              <a:chExt cx="8855100" cy="5467198"/>
            </a:xfrm>
          </p:grpSpPr>
          <p:grpSp>
            <p:nvGrpSpPr>
              <p:cNvPr id="191" name="Google Shape;191;p16"/>
              <p:cNvGrpSpPr/>
              <p:nvPr/>
            </p:nvGrpSpPr>
            <p:grpSpPr>
              <a:xfrm rot="5400000">
                <a:off x="-192674" y="234798"/>
                <a:ext cx="5467198" cy="4654700"/>
                <a:chOff x="12075" y="444775"/>
                <a:chExt cx="9144000" cy="4654700"/>
              </a:xfrm>
            </p:grpSpPr>
            <p:grpSp>
              <p:nvGrpSpPr>
                <p:cNvPr id="192" name="Google Shape;192;p16"/>
                <p:cNvGrpSpPr/>
                <p:nvPr/>
              </p:nvGrpSpPr>
              <p:grpSpPr>
                <a:xfrm>
                  <a:off x="12075" y="444775"/>
                  <a:ext cx="9144000" cy="1396425"/>
                  <a:chOff x="12075" y="444775"/>
                  <a:chExt cx="9144000" cy="1396425"/>
                </a:xfrm>
              </p:grpSpPr>
              <p:cxnSp>
                <p:nvCxnSpPr>
                  <p:cNvPr id="193" name="Google Shape;193;p1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4" name="Google Shape;194;p1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5" name="Google Shape;195;p1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6" name="Google Shape;196;p1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97" name="Google Shape;197;p16"/>
                <p:cNvGrpSpPr/>
                <p:nvPr/>
              </p:nvGrpSpPr>
              <p:grpSpPr>
                <a:xfrm>
                  <a:off x="12075" y="2306650"/>
                  <a:ext cx="9144000" cy="1396425"/>
                  <a:chOff x="12075" y="444775"/>
                  <a:chExt cx="9144000" cy="1396425"/>
                </a:xfrm>
              </p:grpSpPr>
              <p:cxnSp>
                <p:nvCxnSpPr>
                  <p:cNvPr id="198" name="Google Shape;198;p1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9" name="Google Shape;199;p1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0" name="Google Shape;200;p1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1" name="Google Shape;201;p1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02" name="Google Shape;202;p16"/>
                <p:cNvGrpSpPr/>
                <p:nvPr/>
              </p:nvGrpSpPr>
              <p:grpSpPr>
                <a:xfrm>
                  <a:off x="12075" y="4168525"/>
                  <a:ext cx="9144000" cy="930950"/>
                  <a:chOff x="12075" y="444775"/>
                  <a:chExt cx="9144000" cy="930950"/>
                </a:xfrm>
              </p:grpSpPr>
              <p:cxnSp>
                <p:nvCxnSpPr>
                  <p:cNvPr id="203" name="Google Shape;203;p1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4" name="Google Shape;204;p1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5" name="Google Shape;205;p1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06" name="Google Shape;206;p16"/>
              <p:cNvGrpSpPr/>
              <p:nvPr/>
            </p:nvGrpSpPr>
            <p:grpSpPr>
              <a:xfrm rot="5400000">
                <a:off x="4473201" y="700273"/>
                <a:ext cx="5467198" cy="3723750"/>
                <a:chOff x="12075" y="1375725"/>
                <a:chExt cx="9144000" cy="3723750"/>
              </a:xfrm>
            </p:grpSpPr>
            <p:grpSp>
              <p:nvGrpSpPr>
                <p:cNvPr id="207" name="Google Shape;207;p16"/>
                <p:cNvGrpSpPr/>
                <p:nvPr/>
              </p:nvGrpSpPr>
              <p:grpSpPr>
                <a:xfrm>
                  <a:off x="12075" y="1375725"/>
                  <a:ext cx="9144000" cy="465475"/>
                  <a:chOff x="12075" y="1375725"/>
                  <a:chExt cx="9144000" cy="465475"/>
                </a:xfrm>
              </p:grpSpPr>
              <p:cxnSp>
                <p:nvCxnSpPr>
                  <p:cNvPr id="208" name="Google Shape;208;p1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9" name="Google Shape;209;p1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10" name="Google Shape;210;p16"/>
                <p:cNvGrpSpPr/>
                <p:nvPr/>
              </p:nvGrpSpPr>
              <p:grpSpPr>
                <a:xfrm>
                  <a:off x="12075" y="2306650"/>
                  <a:ext cx="9144000" cy="1396425"/>
                  <a:chOff x="12075" y="444775"/>
                  <a:chExt cx="9144000" cy="1396425"/>
                </a:xfrm>
              </p:grpSpPr>
              <p:cxnSp>
                <p:nvCxnSpPr>
                  <p:cNvPr id="211" name="Google Shape;211;p1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2" name="Google Shape;212;p1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3" name="Google Shape;213;p1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4" name="Google Shape;214;p1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15" name="Google Shape;215;p16"/>
                <p:cNvGrpSpPr/>
                <p:nvPr/>
              </p:nvGrpSpPr>
              <p:grpSpPr>
                <a:xfrm>
                  <a:off x="12075" y="4168525"/>
                  <a:ext cx="9144000" cy="930950"/>
                  <a:chOff x="12075" y="444775"/>
                  <a:chExt cx="9144000" cy="930950"/>
                </a:xfrm>
              </p:grpSpPr>
              <p:cxnSp>
                <p:nvCxnSpPr>
                  <p:cNvPr id="216" name="Google Shape;216;p1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7" name="Google Shape;217;p1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8" name="Google Shape;218;p1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219" name="Google Shape;219;p16"/>
          <p:cNvSpPr txBox="1"/>
          <p:nvPr>
            <p:ph type="title"/>
          </p:nvPr>
        </p:nvSpPr>
        <p:spPr>
          <a:xfrm>
            <a:off x="4178250" y="2448225"/>
            <a:ext cx="4032300" cy="8373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0" name="Google Shape;220;p16"/>
          <p:cNvSpPr txBox="1"/>
          <p:nvPr>
            <p:ph hasCustomPrompt="1" idx="2" type="title"/>
          </p:nvPr>
        </p:nvSpPr>
        <p:spPr>
          <a:xfrm>
            <a:off x="5453300" y="1423663"/>
            <a:ext cx="1482300" cy="7704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1" name="Google Shape;221;p16"/>
          <p:cNvSpPr txBox="1"/>
          <p:nvPr>
            <p:ph idx="1" type="subTitle"/>
          </p:nvPr>
        </p:nvSpPr>
        <p:spPr>
          <a:xfrm>
            <a:off x="4178250" y="3344850"/>
            <a:ext cx="40323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22" name="Google Shape;222;p16"/>
          <p:cNvGrpSpPr/>
          <p:nvPr/>
        </p:nvGrpSpPr>
        <p:grpSpPr>
          <a:xfrm>
            <a:off x="173907" y="92498"/>
            <a:ext cx="8795602" cy="4945088"/>
            <a:chOff x="173907" y="92498"/>
            <a:chExt cx="8795602" cy="4945088"/>
          </a:xfrm>
        </p:grpSpPr>
        <p:grpSp>
          <p:nvGrpSpPr>
            <p:cNvPr id="223" name="Google Shape;223;p16"/>
            <p:cNvGrpSpPr/>
            <p:nvPr/>
          </p:nvGrpSpPr>
          <p:grpSpPr>
            <a:xfrm>
              <a:off x="8918459" y="243592"/>
              <a:ext cx="51049" cy="774142"/>
              <a:chOff x="8211712" y="2037146"/>
              <a:chExt cx="34742" cy="526950"/>
            </a:xfrm>
          </p:grpSpPr>
          <p:sp>
            <p:nvSpPr>
              <p:cNvPr id="224" name="Google Shape;224;p16"/>
              <p:cNvSpPr/>
              <p:nvPr/>
            </p:nvSpPr>
            <p:spPr>
              <a:xfrm>
                <a:off x="8211712" y="2037146"/>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6"/>
              <p:cNvSpPr/>
              <p:nvPr/>
            </p:nvSpPr>
            <p:spPr>
              <a:xfrm>
                <a:off x="8211712" y="2116302"/>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6"/>
              <p:cNvSpPr/>
              <p:nvPr/>
            </p:nvSpPr>
            <p:spPr>
              <a:xfrm>
                <a:off x="8211712" y="2195458"/>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6"/>
              <p:cNvSpPr/>
              <p:nvPr/>
            </p:nvSpPr>
            <p:spPr>
              <a:xfrm>
                <a:off x="8211712" y="2274614"/>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6"/>
              <p:cNvSpPr/>
              <p:nvPr/>
            </p:nvSpPr>
            <p:spPr>
              <a:xfrm>
                <a:off x="8211712" y="2353770"/>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6"/>
              <p:cNvSpPr/>
              <p:nvPr/>
            </p:nvSpPr>
            <p:spPr>
              <a:xfrm>
                <a:off x="8211712" y="2432927"/>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6"/>
              <p:cNvSpPr/>
              <p:nvPr/>
            </p:nvSpPr>
            <p:spPr>
              <a:xfrm>
                <a:off x="8211712" y="2512083"/>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16"/>
            <p:cNvGrpSpPr/>
            <p:nvPr/>
          </p:nvGrpSpPr>
          <p:grpSpPr>
            <a:xfrm>
              <a:off x="173907" y="4750539"/>
              <a:ext cx="291257" cy="287046"/>
              <a:chOff x="5456048" y="1794743"/>
              <a:chExt cx="178248" cy="175682"/>
            </a:xfrm>
          </p:grpSpPr>
          <p:sp>
            <p:nvSpPr>
              <p:cNvPr id="232" name="Google Shape;232;p16"/>
              <p:cNvSpPr/>
              <p:nvPr/>
            </p:nvSpPr>
            <p:spPr>
              <a:xfrm>
                <a:off x="5456048" y="1794743"/>
                <a:ext cx="178248" cy="175682"/>
              </a:xfrm>
              <a:custGeom>
                <a:rect b="b" l="l" r="r" t="t"/>
                <a:pathLst>
                  <a:path extrusionOk="0" h="1780" w="1806">
                    <a:moveTo>
                      <a:pt x="277" y="0"/>
                    </a:moveTo>
                    <a:lnTo>
                      <a:pt x="1" y="276"/>
                    </a:lnTo>
                    <a:lnTo>
                      <a:pt x="1530" y="1780"/>
                    </a:lnTo>
                    <a:lnTo>
                      <a:pt x="1805" y="1504"/>
                    </a:lnTo>
                    <a:lnTo>
                      <a:pt x="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6"/>
              <p:cNvSpPr/>
              <p:nvPr/>
            </p:nvSpPr>
            <p:spPr>
              <a:xfrm>
                <a:off x="5456048" y="1794743"/>
                <a:ext cx="178248" cy="175682"/>
              </a:xfrm>
              <a:custGeom>
                <a:rect b="b" l="l" r="r" t="t"/>
                <a:pathLst>
                  <a:path extrusionOk="0" h="1780" w="1806">
                    <a:moveTo>
                      <a:pt x="1505" y="0"/>
                    </a:moveTo>
                    <a:lnTo>
                      <a:pt x="1" y="1504"/>
                    </a:lnTo>
                    <a:lnTo>
                      <a:pt x="302" y="1780"/>
                    </a:lnTo>
                    <a:lnTo>
                      <a:pt x="1805" y="276"/>
                    </a:lnTo>
                    <a:lnTo>
                      <a:pt x="1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 name="Google Shape;234;p16"/>
            <p:cNvSpPr/>
            <p:nvPr/>
          </p:nvSpPr>
          <p:spPr>
            <a:xfrm rot="-123321">
              <a:off x="7897400" y="4768750"/>
              <a:ext cx="1018402" cy="166548"/>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6"/>
            <p:cNvSpPr/>
            <p:nvPr/>
          </p:nvSpPr>
          <p:spPr>
            <a:xfrm>
              <a:off x="8639763" y="92498"/>
              <a:ext cx="207956" cy="207857"/>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6" name="Shape 236"/>
        <p:cNvGrpSpPr/>
        <p:nvPr/>
      </p:nvGrpSpPr>
      <p:grpSpPr>
        <a:xfrm>
          <a:off x="0" y="0"/>
          <a:ext cx="0" cy="0"/>
          <a:chOff x="0" y="0"/>
          <a:chExt cx="0" cy="0"/>
        </a:xfrm>
      </p:grpSpPr>
      <p:grpSp>
        <p:nvGrpSpPr>
          <p:cNvPr id="237" name="Google Shape;237;p17"/>
          <p:cNvGrpSpPr/>
          <p:nvPr/>
        </p:nvGrpSpPr>
        <p:grpSpPr>
          <a:xfrm flipH="1">
            <a:off x="0" y="-161849"/>
            <a:ext cx="9144000" cy="5467198"/>
            <a:chOff x="0" y="-171451"/>
            <a:chExt cx="9144000" cy="5467198"/>
          </a:xfrm>
        </p:grpSpPr>
        <p:grpSp>
          <p:nvGrpSpPr>
            <p:cNvPr id="238" name="Google Shape;238;p17"/>
            <p:cNvGrpSpPr/>
            <p:nvPr/>
          </p:nvGrpSpPr>
          <p:grpSpPr>
            <a:xfrm>
              <a:off x="0" y="135850"/>
              <a:ext cx="9144000" cy="4654700"/>
              <a:chOff x="12075" y="212050"/>
              <a:chExt cx="9144000" cy="4654700"/>
            </a:xfrm>
          </p:grpSpPr>
          <p:grpSp>
            <p:nvGrpSpPr>
              <p:cNvPr id="239" name="Google Shape;239;p17"/>
              <p:cNvGrpSpPr/>
              <p:nvPr/>
            </p:nvGrpSpPr>
            <p:grpSpPr>
              <a:xfrm>
                <a:off x="12075" y="212050"/>
                <a:ext cx="9144000" cy="1396425"/>
                <a:chOff x="12075" y="212050"/>
                <a:chExt cx="9144000" cy="1396425"/>
              </a:xfrm>
            </p:grpSpPr>
            <p:cxnSp>
              <p:nvCxnSpPr>
                <p:cNvPr id="240" name="Google Shape;240;p17"/>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1" name="Google Shape;241;p17"/>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2" name="Google Shape;242;p17"/>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3" name="Google Shape;243;p17"/>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44" name="Google Shape;244;p17"/>
              <p:cNvGrpSpPr/>
              <p:nvPr/>
            </p:nvGrpSpPr>
            <p:grpSpPr>
              <a:xfrm>
                <a:off x="12075" y="2073925"/>
                <a:ext cx="9144000" cy="1396425"/>
                <a:chOff x="12075" y="212050"/>
                <a:chExt cx="9144000" cy="1396425"/>
              </a:xfrm>
            </p:grpSpPr>
            <p:cxnSp>
              <p:nvCxnSpPr>
                <p:cNvPr id="245" name="Google Shape;245;p17"/>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6" name="Google Shape;246;p17"/>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7" name="Google Shape;247;p17"/>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8" name="Google Shape;248;p17"/>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49" name="Google Shape;249;p17"/>
              <p:cNvGrpSpPr/>
              <p:nvPr/>
            </p:nvGrpSpPr>
            <p:grpSpPr>
              <a:xfrm>
                <a:off x="12075" y="3935800"/>
                <a:ext cx="9144000" cy="930950"/>
                <a:chOff x="12075" y="212050"/>
                <a:chExt cx="9144000" cy="930950"/>
              </a:xfrm>
            </p:grpSpPr>
            <p:cxnSp>
              <p:nvCxnSpPr>
                <p:cNvPr id="250" name="Google Shape;250;p17"/>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1" name="Google Shape;251;p17"/>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2" name="Google Shape;252;p17"/>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53" name="Google Shape;253;p17"/>
            <p:cNvGrpSpPr/>
            <p:nvPr/>
          </p:nvGrpSpPr>
          <p:grpSpPr>
            <a:xfrm>
              <a:off x="213575" y="-171451"/>
              <a:ext cx="8855100" cy="5467198"/>
              <a:chOff x="213575" y="-171451"/>
              <a:chExt cx="8855100" cy="5467198"/>
            </a:xfrm>
          </p:grpSpPr>
          <p:grpSp>
            <p:nvGrpSpPr>
              <p:cNvPr id="254" name="Google Shape;254;p17"/>
              <p:cNvGrpSpPr/>
              <p:nvPr/>
            </p:nvGrpSpPr>
            <p:grpSpPr>
              <a:xfrm rot="5400000">
                <a:off x="-192674" y="234798"/>
                <a:ext cx="5467198" cy="4654700"/>
                <a:chOff x="12075" y="444775"/>
                <a:chExt cx="9144000" cy="4654700"/>
              </a:xfrm>
            </p:grpSpPr>
            <p:grpSp>
              <p:nvGrpSpPr>
                <p:cNvPr id="255" name="Google Shape;255;p17"/>
                <p:cNvGrpSpPr/>
                <p:nvPr/>
              </p:nvGrpSpPr>
              <p:grpSpPr>
                <a:xfrm>
                  <a:off x="12075" y="444775"/>
                  <a:ext cx="9144000" cy="1396425"/>
                  <a:chOff x="12075" y="444775"/>
                  <a:chExt cx="9144000" cy="1396425"/>
                </a:xfrm>
              </p:grpSpPr>
              <p:cxnSp>
                <p:nvCxnSpPr>
                  <p:cNvPr id="256" name="Google Shape;256;p1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7" name="Google Shape;257;p1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8" name="Google Shape;258;p1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9" name="Google Shape;259;p1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60" name="Google Shape;260;p17"/>
                <p:cNvGrpSpPr/>
                <p:nvPr/>
              </p:nvGrpSpPr>
              <p:grpSpPr>
                <a:xfrm>
                  <a:off x="12075" y="2306650"/>
                  <a:ext cx="9144000" cy="1396425"/>
                  <a:chOff x="12075" y="444775"/>
                  <a:chExt cx="9144000" cy="1396425"/>
                </a:xfrm>
              </p:grpSpPr>
              <p:cxnSp>
                <p:nvCxnSpPr>
                  <p:cNvPr id="261" name="Google Shape;261;p1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2" name="Google Shape;262;p1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3" name="Google Shape;263;p1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4" name="Google Shape;264;p1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65" name="Google Shape;265;p17"/>
                <p:cNvGrpSpPr/>
                <p:nvPr/>
              </p:nvGrpSpPr>
              <p:grpSpPr>
                <a:xfrm>
                  <a:off x="12075" y="4168525"/>
                  <a:ext cx="9144000" cy="930950"/>
                  <a:chOff x="12075" y="444775"/>
                  <a:chExt cx="9144000" cy="930950"/>
                </a:xfrm>
              </p:grpSpPr>
              <p:cxnSp>
                <p:nvCxnSpPr>
                  <p:cNvPr id="266" name="Google Shape;266;p1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7" name="Google Shape;267;p1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8" name="Google Shape;268;p1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69" name="Google Shape;269;p17"/>
              <p:cNvGrpSpPr/>
              <p:nvPr/>
            </p:nvGrpSpPr>
            <p:grpSpPr>
              <a:xfrm rot="5400000">
                <a:off x="4473201" y="700273"/>
                <a:ext cx="5467198" cy="3723750"/>
                <a:chOff x="12075" y="1375725"/>
                <a:chExt cx="9144000" cy="3723750"/>
              </a:xfrm>
            </p:grpSpPr>
            <p:grpSp>
              <p:nvGrpSpPr>
                <p:cNvPr id="270" name="Google Shape;270;p17"/>
                <p:cNvGrpSpPr/>
                <p:nvPr/>
              </p:nvGrpSpPr>
              <p:grpSpPr>
                <a:xfrm>
                  <a:off x="12075" y="1375725"/>
                  <a:ext cx="9144000" cy="465475"/>
                  <a:chOff x="12075" y="1375725"/>
                  <a:chExt cx="9144000" cy="465475"/>
                </a:xfrm>
              </p:grpSpPr>
              <p:cxnSp>
                <p:nvCxnSpPr>
                  <p:cNvPr id="271" name="Google Shape;271;p1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2" name="Google Shape;272;p1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73" name="Google Shape;273;p17"/>
                <p:cNvGrpSpPr/>
                <p:nvPr/>
              </p:nvGrpSpPr>
              <p:grpSpPr>
                <a:xfrm>
                  <a:off x="12075" y="2306650"/>
                  <a:ext cx="9144000" cy="1396425"/>
                  <a:chOff x="12075" y="444775"/>
                  <a:chExt cx="9144000" cy="1396425"/>
                </a:xfrm>
              </p:grpSpPr>
              <p:cxnSp>
                <p:nvCxnSpPr>
                  <p:cNvPr id="274" name="Google Shape;274;p1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5" name="Google Shape;275;p1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6" name="Google Shape;276;p1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7" name="Google Shape;277;p1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78" name="Google Shape;278;p17"/>
                <p:cNvGrpSpPr/>
                <p:nvPr/>
              </p:nvGrpSpPr>
              <p:grpSpPr>
                <a:xfrm>
                  <a:off x="12075" y="4168525"/>
                  <a:ext cx="9144000" cy="930950"/>
                  <a:chOff x="12075" y="444775"/>
                  <a:chExt cx="9144000" cy="930950"/>
                </a:xfrm>
              </p:grpSpPr>
              <p:cxnSp>
                <p:nvCxnSpPr>
                  <p:cNvPr id="279" name="Google Shape;279;p1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0" name="Google Shape;280;p1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1" name="Google Shape;281;p1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282" name="Google Shape;282;p17"/>
          <p:cNvGrpSpPr/>
          <p:nvPr/>
        </p:nvGrpSpPr>
        <p:grpSpPr>
          <a:xfrm>
            <a:off x="-7" y="167200"/>
            <a:ext cx="8952587" cy="4867172"/>
            <a:chOff x="-7" y="167200"/>
            <a:chExt cx="8952587" cy="4867172"/>
          </a:xfrm>
        </p:grpSpPr>
        <p:sp>
          <p:nvSpPr>
            <p:cNvPr id="283" name="Google Shape;283;p17"/>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 name="Google Shape;284;p17"/>
            <p:cNvGrpSpPr/>
            <p:nvPr/>
          </p:nvGrpSpPr>
          <p:grpSpPr>
            <a:xfrm>
              <a:off x="-7" y="167200"/>
              <a:ext cx="1266969" cy="226225"/>
              <a:chOff x="-7" y="167200"/>
              <a:chExt cx="1266969" cy="226225"/>
            </a:xfrm>
          </p:grpSpPr>
          <p:sp>
            <p:nvSpPr>
              <p:cNvPr id="285" name="Google Shape;285;p17"/>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7"/>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7" name="Google Shape;287;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8" name="Google Shape;288;p17"/>
          <p:cNvSpPr txBox="1"/>
          <p:nvPr>
            <p:ph idx="1" type="body"/>
          </p:nvPr>
        </p:nvSpPr>
        <p:spPr>
          <a:xfrm>
            <a:off x="720000" y="1215751"/>
            <a:ext cx="7704000" cy="475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Font typeface="Nunito Light"/>
              <a:buChar char="●"/>
              <a:defRPr/>
            </a:lvl1pPr>
            <a:lvl2pPr indent="-317500" lvl="1" marL="914400" rtl="0" algn="ctr">
              <a:lnSpc>
                <a:spcPct val="100000"/>
              </a:lnSpc>
              <a:spcBef>
                <a:spcPts val="0"/>
              </a:spcBef>
              <a:spcAft>
                <a:spcPts val="0"/>
              </a:spcAft>
              <a:buSzPts val="1400"/>
              <a:buFont typeface="Nunito Light"/>
              <a:buChar char="○"/>
              <a:defRPr/>
            </a:lvl2pPr>
            <a:lvl3pPr indent="-317500" lvl="2" marL="1371600" rtl="0" algn="ctr">
              <a:lnSpc>
                <a:spcPct val="100000"/>
              </a:lnSpc>
              <a:spcBef>
                <a:spcPts val="0"/>
              </a:spcBef>
              <a:spcAft>
                <a:spcPts val="0"/>
              </a:spcAft>
              <a:buSzPts val="1400"/>
              <a:buFont typeface="Nunito Light"/>
              <a:buChar char="■"/>
              <a:defRPr/>
            </a:lvl3pPr>
            <a:lvl4pPr indent="-317500" lvl="3" marL="1828800" rtl="0" algn="ctr">
              <a:lnSpc>
                <a:spcPct val="100000"/>
              </a:lnSpc>
              <a:spcBef>
                <a:spcPts val="0"/>
              </a:spcBef>
              <a:spcAft>
                <a:spcPts val="0"/>
              </a:spcAft>
              <a:buSzPts val="1400"/>
              <a:buFont typeface="Nunito Light"/>
              <a:buChar char="●"/>
              <a:defRPr/>
            </a:lvl4pPr>
            <a:lvl5pPr indent="-317500" lvl="4" marL="2286000" rtl="0" algn="ctr">
              <a:lnSpc>
                <a:spcPct val="100000"/>
              </a:lnSpc>
              <a:spcBef>
                <a:spcPts val="0"/>
              </a:spcBef>
              <a:spcAft>
                <a:spcPts val="0"/>
              </a:spcAft>
              <a:buSzPts val="1400"/>
              <a:buFont typeface="Nunito Light"/>
              <a:buChar char="○"/>
              <a:defRPr/>
            </a:lvl5pPr>
            <a:lvl6pPr indent="-317500" lvl="5" marL="2743200" rtl="0" algn="ctr">
              <a:lnSpc>
                <a:spcPct val="100000"/>
              </a:lnSpc>
              <a:spcBef>
                <a:spcPts val="0"/>
              </a:spcBef>
              <a:spcAft>
                <a:spcPts val="0"/>
              </a:spcAft>
              <a:buSzPts val="1400"/>
              <a:buFont typeface="Nunito Light"/>
              <a:buChar char="■"/>
              <a:defRPr/>
            </a:lvl6pPr>
            <a:lvl7pPr indent="-317500" lvl="6" marL="3200400" rtl="0" algn="ctr">
              <a:lnSpc>
                <a:spcPct val="100000"/>
              </a:lnSpc>
              <a:spcBef>
                <a:spcPts val="0"/>
              </a:spcBef>
              <a:spcAft>
                <a:spcPts val="0"/>
              </a:spcAft>
              <a:buSzPts val="1400"/>
              <a:buFont typeface="Nunito Light"/>
              <a:buChar char="●"/>
              <a:defRPr/>
            </a:lvl7pPr>
            <a:lvl8pPr indent="-317500" lvl="7" marL="3657600" rtl="0" algn="ctr">
              <a:lnSpc>
                <a:spcPct val="100000"/>
              </a:lnSpc>
              <a:spcBef>
                <a:spcPts val="0"/>
              </a:spcBef>
              <a:spcAft>
                <a:spcPts val="0"/>
              </a:spcAft>
              <a:buSzPts val="1400"/>
              <a:buFont typeface="Nunito Light"/>
              <a:buChar char="○"/>
              <a:defRPr/>
            </a:lvl8pPr>
            <a:lvl9pPr indent="-317500" lvl="8" marL="4114800" rtl="0" algn="ctr">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 name="Shape 289"/>
        <p:cNvGrpSpPr/>
        <p:nvPr/>
      </p:nvGrpSpPr>
      <p:grpSpPr>
        <a:xfrm>
          <a:off x="0" y="0"/>
          <a:ext cx="0" cy="0"/>
          <a:chOff x="0" y="0"/>
          <a:chExt cx="0" cy="0"/>
        </a:xfrm>
      </p:grpSpPr>
      <p:grpSp>
        <p:nvGrpSpPr>
          <p:cNvPr id="290" name="Google Shape;290;p18"/>
          <p:cNvGrpSpPr/>
          <p:nvPr/>
        </p:nvGrpSpPr>
        <p:grpSpPr>
          <a:xfrm flipH="1">
            <a:off x="0" y="-161849"/>
            <a:ext cx="9144000" cy="5467198"/>
            <a:chOff x="0" y="-171451"/>
            <a:chExt cx="9144000" cy="5467198"/>
          </a:xfrm>
        </p:grpSpPr>
        <p:grpSp>
          <p:nvGrpSpPr>
            <p:cNvPr id="291" name="Google Shape;291;p18"/>
            <p:cNvGrpSpPr/>
            <p:nvPr/>
          </p:nvGrpSpPr>
          <p:grpSpPr>
            <a:xfrm>
              <a:off x="0" y="135850"/>
              <a:ext cx="9144000" cy="4654700"/>
              <a:chOff x="12075" y="212050"/>
              <a:chExt cx="9144000" cy="4654700"/>
            </a:xfrm>
          </p:grpSpPr>
          <p:grpSp>
            <p:nvGrpSpPr>
              <p:cNvPr id="292" name="Google Shape;292;p18"/>
              <p:cNvGrpSpPr/>
              <p:nvPr/>
            </p:nvGrpSpPr>
            <p:grpSpPr>
              <a:xfrm>
                <a:off x="12075" y="212050"/>
                <a:ext cx="9144000" cy="1396425"/>
                <a:chOff x="12075" y="212050"/>
                <a:chExt cx="9144000" cy="1396425"/>
              </a:xfrm>
            </p:grpSpPr>
            <p:cxnSp>
              <p:nvCxnSpPr>
                <p:cNvPr id="293" name="Google Shape;293;p18"/>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94" name="Google Shape;294;p18"/>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95" name="Google Shape;295;p18"/>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96" name="Google Shape;296;p18"/>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97" name="Google Shape;297;p18"/>
              <p:cNvGrpSpPr/>
              <p:nvPr/>
            </p:nvGrpSpPr>
            <p:grpSpPr>
              <a:xfrm>
                <a:off x="12075" y="2073925"/>
                <a:ext cx="9144000" cy="1396425"/>
                <a:chOff x="12075" y="212050"/>
                <a:chExt cx="9144000" cy="1396425"/>
              </a:xfrm>
            </p:grpSpPr>
            <p:cxnSp>
              <p:nvCxnSpPr>
                <p:cNvPr id="298" name="Google Shape;298;p18"/>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99" name="Google Shape;299;p18"/>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00" name="Google Shape;300;p18"/>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01" name="Google Shape;301;p18"/>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302" name="Google Shape;302;p18"/>
              <p:cNvGrpSpPr/>
              <p:nvPr/>
            </p:nvGrpSpPr>
            <p:grpSpPr>
              <a:xfrm>
                <a:off x="12075" y="3935800"/>
                <a:ext cx="9144000" cy="930950"/>
                <a:chOff x="12075" y="212050"/>
                <a:chExt cx="9144000" cy="930950"/>
              </a:xfrm>
            </p:grpSpPr>
            <p:cxnSp>
              <p:nvCxnSpPr>
                <p:cNvPr id="303" name="Google Shape;303;p18"/>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04" name="Google Shape;304;p18"/>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05" name="Google Shape;305;p18"/>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306" name="Google Shape;306;p18"/>
            <p:cNvGrpSpPr/>
            <p:nvPr/>
          </p:nvGrpSpPr>
          <p:grpSpPr>
            <a:xfrm>
              <a:off x="213575" y="-171451"/>
              <a:ext cx="8855100" cy="5467198"/>
              <a:chOff x="213575" y="-171451"/>
              <a:chExt cx="8855100" cy="5467198"/>
            </a:xfrm>
          </p:grpSpPr>
          <p:grpSp>
            <p:nvGrpSpPr>
              <p:cNvPr id="307" name="Google Shape;307;p18"/>
              <p:cNvGrpSpPr/>
              <p:nvPr/>
            </p:nvGrpSpPr>
            <p:grpSpPr>
              <a:xfrm rot="5400000">
                <a:off x="-192674" y="234798"/>
                <a:ext cx="5467198" cy="4654700"/>
                <a:chOff x="12075" y="444775"/>
                <a:chExt cx="9144000" cy="4654700"/>
              </a:xfrm>
            </p:grpSpPr>
            <p:grpSp>
              <p:nvGrpSpPr>
                <p:cNvPr id="308" name="Google Shape;308;p18"/>
                <p:cNvGrpSpPr/>
                <p:nvPr/>
              </p:nvGrpSpPr>
              <p:grpSpPr>
                <a:xfrm>
                  <a:off x="12075" y="444775"/>
                  <a:ext cx="9144000" cy="1396425"/>
                  <a:chOff x="12075" y="444775"/>
                  <a:chExt cx="9144000" cy="1396425"/>
                </a:xfrm>
              </p:grpSpPr>
              <p:cxnSp>
                <p:nvCxnSpPr>
                  <p:cNvPr id="309" name="Google Shape;309;p1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10" name="Google Shape;310;p1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11" name="Google Shape;311;p1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12" name="Google Shape;312;p18"/>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313" name="Google Shape;313;p18"/>
                <p:cNvGrpSpPr/>
                <p:nvPr/>
              </p:nvGrpSpPr>
              <p:grpSpPr>
                <a:xfrm>
                  <a:off x="12075" y="2306650"/>
                  <a:ext cx="9144000" cy="1396425"/>
                  <a:chOff x="12075" y="444775"/>
                  <a:chExt cx="9144000" cy="1396425"/>
                </a:xfrm>
              </p:grpSpPr>
              <p:cxnSp>
                <p:nvCxnSpPr>
                  <p:cNvPr id="314" name="Google Shape;314;p1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15" name="Google Shape;315;p1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16" name="Google Shape;316;p1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17" name="Google Shape;317;p18"/>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318" name="Google Shape;318;p18"/>
                <p:cNvGrpSpPr/>
                <p:nvPr/>
              </p:nvGrpSpPr>
              <p:grpSpPr>
                <a:xfrm>
                  <a:off x="12075" y="4168525"/>
                  <a:ext cx="9144000" cy="930950"/>
                  <a:chOff x="12075" y="444775"/>
                  <a:chExt cx="9144000" cy="930950"/>
                </a:xfrm>
              </p:grpSpPr>
              <p:cxnSp>
                <p:nvCxnSpPr>
                  <p:cNvPr id="319" name="Google Shape;319;p1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20" name="Google Shape;320;p1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21" name="Google Shape;321;p1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322" name="Google Shape;322;p18"/>
              <p:cNvGrpSpPr/>
              <p:nvPr/>
            </p:nvGrpSpPr>
            <p:grpSpPr>
              <a:xfrm rot="5400000">
                <a:off x="4473201" y="700273"/>
                <a:ext cx="5467198" cy="3723750"/>
                <a:chOff x="12075" y="1375725"/>
                <a:chExt cx="9144000" cy="3723750"/>
              </a:xfrm>
            </p:grpSpPr>
            <p:grpSp>
              <p:nvGrpSpPr>
                <p:cNvPr id="323" name="Google Shape;323;p18"/>
                <p:cNvGrpSpPr/>
                <p:nvPr/>
              </p:nvGrpSpPr>
              <p:grpSpPr>
                <a:xfrm>
                  <a:off x="12075" y="1375725"/>
                  <a:ext cx="9144000" cy="465475"/>
                  <a:chOff x="12075" y="1375725"/>
                  <a:chExt cx="9144000" cy="465475"/>
                </a:xfrm>
              </p:grpSpPr>
              <p:cxnSp>
                <p:nvCxnSpPr>
                  <p:cNvPr id="324" name="Google Shape;324;p1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25" name="Google Shape;325;p18"/>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326" name="Google Shape;326;p18"/>
                <p:cNvGrpSpPr/>
                <p:nvPr/>
              </p:nvGrpSpPr>
              <p:grpSpPr>
                <a:xfrm>
                  <a:off x="12075" y="2306650"/>
                  <a:ext cx="9144000" cy="1396425"/>
                  <a:chOff x="12075" y="444775"/>
                  <a:chExt cx="9144000" cy="1396425"/>
                </a:xfrm>
              </p:grpSpPr>
              <p:cxnSp>
                <p:nvCxnSpPr>
                  <p:cNvPr id="327" name="Google Shape;327;p1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28" name="Google Shape;328;p1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29" name="Google Shape;329;p1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30" name="Google Shape;330;p18"/>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331" name="Google Shape;331;p18"/>
                <p:cNvGrpSpPr/>
                <p:nvPr/>
              </p:nvGrpSpPr>
              <p:grpSpPr>
                <a:xfrm>
                  <a:off x="12075" y="4168525"/>
                  <a:ext cx="9144000" cy="930950"/>
                  <a:chOff x="12075" y="444775"/>
                  <a:chExt cx="9144000" cy="930950"/>
                </a:xfrm>
              </p:grpSpPr>
              <p:cxnSp>
                <p:nvCxnSpPr>
                  <p:cNvPr id="332" name="Google Shape;332;p1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33" name="Google Shape;333;p1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34" name="Google Shape;334;p1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335" name="Google Shape;335;p18"/>
          <p:cNvGrpSpPr/>
          <p:nvPr/>
        </p:nvGrpSpPr>
        <p:grpSpPr>
          <a:xfrm>
            <a:off x="-7" y="167200"/>
            <a:ext cx="8952587" cy="4867172"/>
            <a:chOff x="-7" y="167200"/>
            <a:chExt cx="8952587" cy="4867172"/>
          </a:xfrm>
        </p:grpSpPr>
        <p:grpSp>
          <p:nvGrpSpPr>
            <p:cNvPr id="336" name="Google Shape;336;p18"/>
            <p:cNvGrpSpPr/>
            <p:nvPr/>
          </p:nvGrpSpPr>
          <p:grpSpPr>
            <a:xfrm>
              <a:off x="7519182" y="4467918"/>
              <a:ext cx="1433398" cy="566454"/>
              <a:chOff x="7519182" y="4467918"/>
              <a:chExt cx="1433398" cy="566454"/>
            </a:xfrm>
          </p:grpSpPr>
          <p:sp>
            <p:nvSpPr>
              <p:cNvPr id="337" name="Google Shape;337;p18"/>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8"/>
              <p:cNvSpPr/>
              <p:nvPr/>
            </p:nvSpPr>
            <p:spPr>
              <a:xfrm>
                <a:off x="7519182" y="4467918"/>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18"/>
            <p:cNvGrpSpPr/>
            <p:nvPr/>
          </p:nvGrpSpPr>
          <p:grpSpPr>
            <a:xfrm>
              <a:off x="-7" y="167200"/>
              <a:ext cx="1266969" cy="226225"/>
              <a:chOff x="-7" y="167200"/>
              <a:chExt cx="1266969" cy="226225"/>
            </a:xfrm>
          </p:grpSpPr>
          <p:sp>
            <p:nvSpPr>
              <p:cNvPr id="340" name="Google Shape;340;p18"/>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8"/>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2" name="Google Shape;342;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3" name="Google Shape;343;p18"/>
          <p:cNvSpPr txBox="1"/>
          <p:nvPr>
            <p:ph idx="1" type="subTitle"/>
          </p:nvPr>
        </p:nvSpPr>
        <p:spPr>
          <a:xfrm>
            <a:off x="5055284" y="37714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4" name="Google Shape;344;p18"/>
          <p:cNvSpPr txBox="1"/>
          <p:nvPr>
            <p:ph idx="2" type="subTitle"/>
          </p:nvPr>
        </p:nvSpPr>
        <p:spPr>
          <a:xfrm>
            <a:off x="1583300" y="37714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5" name="Google Shape;345;p18"/>
          <p:cNvSpPr txBox="1"/>
          <p:nvPr>
            <p:ph idx="3" type="subTitle"/>
          </p:nvPr>
        </p:nvSpPr>
        <p:spPr>
          <a:xfrm>
            <a:off x="5055275" y="32749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346" name="Google Shape;346;p18"/>
          <p:cNvSpPr txBox="1"/>
          <p:nvPr>
            <p:ph idx="4" type="subTitle"/>
          </p:nvPr>
        </p:nvSpPr>
        <p:spPr>
          <a:xfrm>
            <a:off x="1583075" y="32749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7" name="Shape 347"/>
        <p:cNvGrpSpPr/>
        <p:nvPr/>
      </p:nvGrpSpPr>
      <p:grpSpPr>
        <a:xfrm>
          <a:off x="0" y="0"/>
          <a:ext cx="0" cy="0"/>
          <a:chOff x="0" y="0"/>
          <a:chExt cx="0" cy="0"/>
        </a:xfrm>
      </p:grpSpPr>
      <p:grpSp>
        <p:nvGrpSpPr>
          <p:cNvPr id="348" name="Google Shape;348;p19"/>
          <p:cNvGrpSpPr/>
          <p:nvPr/>
        </p:nvGrpSpPr>
        <p:grpSpPr>
          <a:xfrm flipH="1">
            <a:off x="0" y="-161849"/>
            <a:ext cx="9144000" cy="5467198"/>
            <a:chOff x="0" y="-171451"/>
            <a:chExt cx="9144000" cy="5467198"/>
          </a:xfrm>
        </p:grpSpPr>
        <p:grpSp>
          <p:nvGrpSpPr>
            <p:cNvPr id="349" name="Google Shape;349;p19"/>
            <p:cNvGrpSpPr/>
            <p:nvPr/>
          </p:nvGrpSpPr>
          <p:grpSpPr>
            <a:xfrm>
              <a:off x="0" y="135850"/>
              <a:ext cx="9144000" cy="4654700"/>
              <a:chOff x="12075" y="212050"/>
              <a:chExt cx="9144000" cy="4654700"/>
            </a:xfrm>
          </p:grpSpPr>
          <p:grpSp>
            <p:nvGrpSpPr>
              <p:cNvPr id="350" name="Google Shape;350;p19"/>
              <p:cNvGrpSpPr/>
              <p:nvPr/>
            </p:nvGrpSpPr>
            <p:grpSpPr>
              <a:xfrm>
                <a:off x="12075" y="212050"/>
                <a:ext cx="9144000" cy="1396425"/>
                <a:chOff x="12075" y="212050"/>
                <a:chExt cx="9144000" cy="1396425"/>
              </a:xfrm>
            </p:grpSpPr>
            <p:cxnSp>
              <p:nvCxnSpPr>
                <p:cNvPr id="351" name="Google Shape;351;p19"/>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52" name="Google Shape;352;p19"/>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53" name="Google Shape;353;p19"/>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54" name="Google Shape;354;p19"/>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355" name="Google Shape;355;p19"/>
              <p:cNvGrpSpPr/>
              <p:nvPr/>
            </p:nvGrpSpPr>
            <p:grpSpPr>
              <a:xfrm>
                <a:off x="12075" y="2073925"/>
                <a:ext cx="9144000" cy="1396425"/>
                <a:chOff x="12075" y="212050"/>
                <a:chExt cx="9144000" cy="1396425"/>
              </a:xfrm>
            </p:grpSpPr>
            <p:cxnSp>
              <p:nvCxnSpPr>
                <p:cNvPr id="356" name="Google Shape;356;p19"/>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57" name="Google Shape;357;p19"/>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58" name="Google Shape;358;p19"/>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59" name="Google Shape;359;p19"/>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360" name="Google Shape;360;p19"/>
              <p:cNvGrpSpPr/>
              <p:nvPr/>
            </p:nvGrpSpPr>
            <p:grpSpPr>
              <a:xfrm>
                <a:off x="12075" y="3935800"/>
                <a:ext cx="9144000" cy="930950"/>
                <a:chOff x="12075" y="212050"/>
                <a:chExt cx="9144000" cy="930950"/>
              </a:xfrm>
            </p:grpSpPr>
            <p:cxnSp>
              <p:nvCxnSpPr>
                <p:cNvPr id="361" name="Google Shape;361;p19"/>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62" name="Google Shape;362;p19"/>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63" name="Google Shape;363;p19"/>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364" name="Google Shape;364;p19"/>
            <p:cNvGrpSpPr/>
            <p:nvPr/>
          </p:nvGrpSpPr>
          <p:grpSpPr>
            <a:xfrm>
              <a:off x="213575" y="-171451"/>
              <a:ext cx="8855100" cy="5467198"/>
              <a:chOff x="213575" y="-171451"/>
              <a:chExt cx="8855100" cy="5467198"/>
            </a:xfrm>
          </p:grpSpPr>
          <p:grpSp>
            <p:nvGrpSpPr>
              <p:cNvPr id="365" name="Google Shape;365;p19"/>
              <p:cNvGrpSpPr/>
              <p:nvPr/>
            </p:nvGrpSpPr>
            <p:grpSpPr>
              <a:xfrm rot="5400000">
                <a:off x="-192674" y="234798"/>
                <a:ext cx="5467198" cy="4654700"/>
                <a:chOff x="12075" y="444775"/>
                <a:chExt cx="9144000" cy="4654700"/>
              </a:xfrm>
            </p:grpSpPr>
            <p:grpSp>
              <p:nvGrpSpPr>
                <p:cNvPr id="366" name="Google Shape;366;p19"/>
                <p:cNvGrpSpPr/>
                <p:nvPr/>
              </p:nvGrpSpPr>
              <p:grpSpPr>
                <a:xfrm>
                  <a:off x="12075" y="444775"/>
                  <a:ext cx="9144000" cy="1396425"/>
                  <a:chOff x="12075" y="444775"/>
                  <a:chExt cx="9144000" cy="1396425"/>
                </a:xfrm>
              </p:grpSpPr>
              <p:cxnSp>
                <p:nvCxnSpPr>
                  <p:cNvPr id="367" name="Google Shape;367;p1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68" name="Google Shape;368;p1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69" name="Google Shape;369;p1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70" name="Google Shape;370;p19"/>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371" name="Google Shape;371;p19"/>
                <p:cNvGrpSpPr/>
                <p:nvPr/>
              </p:nvGrpSpPr>
              <p:grpSpPr>
                <a:xfrm>
                  <a:off x="12075" y="2306650"/>
                  <a:ext cx="9144000" cy="1396425"/>
                  <a:chOff x="12075" y="444775"/>
                  <a:chExt cx="9144000" cy="1396425"/>
                </a:xfrm>
              </p:grpSpPr>
              <p:cxnSp>
                <p:nvCxnSpPr>
                  <p:cNvPr id="372" name="Google Shape;372;p1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73" name="Google Shape;373;p1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74" name="Google Shape;374;p1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75" name="Google Shape;375;p19"/>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376" name="Google Shape;376;p19"/>
                <p:cNvGrpSpPr/>
                <p:nvPr/>
              </p:nvGrpSpPr>
              <p:grpSpPr>
                <a:xfrm>
                  <a:off x="12075" y="4168525"/>
                  <a:ext cx="9144000" cy="930950"/>
                  <a:chOff x="12075" y="444775"/>
                  <a:chExt cx="9144000" cy="930950"/>
                </a:xfrm>
              </p:grpSpPr>
              <p:cxnSp>
                <p:nvCxnSpPr>
                  <p:cNvPr id="377" name="Google Shape;377;p1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78" name="Google Shape;378;p1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79" name="Google Shape;379;p1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380" name="Google Shape;380;p19"/>
              <p:cNvGrpSpPr/>
              <p:nvPr/>
            </p:nvGrpSpPr>
            <p:grpSpPr>
              <a:xfrm rot="5400000">
                <a:off x="4473201" y="700273"/>
                <a:ext cx="5467198" cy="3723750"/>
                <a:chOff x="12075" y="1375725"/>
                <a:chExt cx="9144000" cy="3723750"/>
              </a:xfrm>
            </p:grpSpPr>
            <p:grpSp>
              <p:nvGrpSpPr>
                <p:cNvPr id="381" name="Google Shape;381;p19"/>
                <p:cNvGrpSpPr/>
                <p:nvPr/>
              </p:nvGrpSpPr>
              <p:grpSpPr>
                <a:xfrm>
                  <a:off x="12075" y="1375725"/>
                  <a:ext cx="9144000" cy="465475"/>
                  <a:chOff x="12075" y="1375725"/>
                  <a:chExt cx="9144000" cy="465475"/>
                </a:xfrm>
              </p:grpSpPr>
              <p:cxnSp>
                <p:nvCxnSpPr>
                  <p:cNvPr id="382" name="Google Shape;382;p1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83" name="Google Shape;383;p19"/>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384" name="Google Shape;384;p19"/>
                <p:cNvGrpSpPr/>
                <p:nvPr/>
              </p:nvGrpSpPr>
              <p:grpSpPr>
                <a:xfrm>
                  <a:off x="12075" y="2306650"/>
                  <a:ext cx="9144000" cy="1396425"/>
                  <a:chOff x="12075" y="444775"/>
                  <a:chExt cx="9144000" cy="1396425"/>
                </a:xfrm>
              </p:grpSpPr>
              <p:cxnSp>
                <p:nvCxnSpPr>
                  <p:cNvPr id="385" name="Google Shape;385;p1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86" name="Google Shape;386;p1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87" name="Google Shape;387;p1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88" name="Google Shape;388;p19"/>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389" name="Google Shape;389;p19"/>
                <p:cNvGrpSpPr/>
                <p:nvPr/>
              </p:nvGrpSpPr>
              <p:grpSpPr>
                <a:xfrm>
                  <a:off x="12075" y="4168525"/>
                  <a:ext cx="9144000" cy="930950"/>
                  <a:chOff x="12075" y="444775"/>
                  <a:chExt cx="9144000" cy="930950"/>
                </a:xfrm>
              </p:grpSpPr>
              <p:cxnSp>
                <p:nvCxnSpPr>
                  <p:cNvPr id="390" name="Google Shape;390;p1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91" name="Google Shape;391;p1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92" name="Google Shape;392;p1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393" name="Google Shape;393;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394" name="Google Shape;394;p19"/>
          <p:cNvGrpSpPr/>
          <p:nvPr/>
        </p:nvGrpSpPr>
        <p:grpSpPr>
          <a:xfrm>
            <a:off x="141641" y="92498"/>
            <a:ext cx="8827868" cy="4945088"/>
            <a:chOff x="141641" y="92498"/>
            <a:chExt cx="8827868" cy="4945088"/>
          </a:xfrm>
        </p:grpSpPr>
        <p:grpSp>
          <p:nvGrpSpPr>
            <p:cNvPr id="395" name="Google Shape;395;p19"/>
            <p:cNvGrpSpPr/>
            <p:nvPr/>
          </p:nvGrpSpPr>
          <p:grpSpPr>
            <a:xfrm>
              <a:off x="8918459" y="243592"/>
              <a:ext cx="51049" cy="774142"/>
              <a:chOff x="8211712" y="2037146"/>
              <a:chExt cx="34742" cy="526950"/>
            </a:xfrm>
          </p:grpSpPr>
          <p:sp>
            <p:nvSpPr>
              <p:cNvPr id="396" name="Google Shape;396;p19"/>
              <p:cNvSpPr/>
              <p:nvPr/>
            </p:nvSpPr>
            <p:spPr>
              <a:xfrm>
                <a:off x="8211712" y="2037146"/>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9"/>
              <p:cNvSpPr/>
              <p:nvPr/>
            </p:nvSpPr>
            <p:spPr>
              <a:xfrm>
                <a:off x="8211712" y="2116302"/>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8211712" y="2195458"/>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a:off x="8211712" y="2274614"/>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9"/>
              <p:cNvSpPr/>
              <p:nvPr/>
            </p:nvSpPr>
            <p:spPr>
              <a:xfrm>
                <a:off x="8211712" y="2353770"/>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8211712" y="2432927"/>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9"/>
              <p:cNvSpPr/>
              <p:nvPr/>
            </p:nvSpPr>
            <p:spPr>
              <a:xfrm>
                <a:off x="8211712" y="2512083"/>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19"/>
            <p:cNvGrpSpPr/>
            <p:nvPr/>
          </p:nvGrpSpPr>
          <p:grpSpPr>
            <a:xfrm>
              <a:off x="173907" y="4750539"/>
              <a:ext cx="291257" cy="287046"/>
              <a:chOff x="5456048" y="1794743"/>
              <a:chExt cx="178248" cy="175682"/>
            </a:xfrm>
          </p:grpSpPr>
          <p:sp>
            <p:nvSpPr>
              <p:cNvPr id="404" name="Google Shape;404;p19"/>
              <p:cNvSpPr/>
              <p:nvPr/>
            </p:nvSpPr>
            <p:spPr>
              <a:xfrm>
                <a:off x="5456048" y="1794743"/>
                <a:ext cx="178248" cy="175682"/>
              </a:xfrm>
              <a:custGeom>
                <a:rect b="b" l="l" r="r" t="t"/>
                <a:pathLst>
                  <a:path extrusionOk="0" h="1780" w="1806">
                    <a:moveTo>
                      <a:pt x="277" y="0"/>
                    </a:moveTo>
                    <a:lnTo>
                      <a:pt x="1" y="276"/>
                    </a:lnTo>
                    <a:lnTo>
                      <a:pt x="1530" y="1780"/>
                    </a:lnTo>
                    <a:lnTo>
                      <a:pt x="1805" y="1504"/>
                    </a:lnTo>
                    <a:lnTo>
                      <a:pt x="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9"/>
              <p:cNvSpPr/>
              <p:nvPr/>
            </p:nvSpPr>
            <p:spPr>
              <a:xfrm>
                <a:off x="5456048" y="1794743"/>
                <a:ext cx="178248" cy="175682"/>
              </a:xfrm>
              <a:custGeom>
                <a:rect b="b" l="l" r="r" t="t"/>
                <a:pathLst>
                  <a:path extrusionOk="0" h="1780" w="1806">
                    <a:moveTo>
                      <a:pt x="1505" y="0"/>
                    </a:moveTo>
                    <a:lnTo>
                      <a:pt x="1" y="1504"/>
                    </a:lnTo>
                    <a:lnTo>
                      <a:pt x="302" y="1780"/>
                    </a:lnTo>
                    <a:lnTo>
                      <a:pt x="1805" y="276"/>
                    </a:lnTo>
                    <a:lnTo>
                      <a:pt x="1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19"/>
            <p:cNvSpPr/>
            <p:nvPr/>
          </p:nvSpPr>
          <p:spPr>
            <a:xfrm rot="-123321">
              <a:off x="144300" y="113150"/>
              <a:ext cx="1018402" cy="166548"/>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9"/>
            <p:cNvSpPr/>
            <p:nvPr/>
          </p:nvSpPr>
          <p:spPr>
            <a:xfrm>
              <a:off x="8639763" y="92498"/>
              <a:ext cx="207956" cy="207857"/>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8" name="Shape 408"/>
        <p:cNvGrpSpPr/>
        <p:nvPr/>
      </p:nvGrpSpPr>
      <p:grpSpPr>
        <a:xfrm>
          <a:off x="0" y="0"/>
          <a:ext cx="0" cy="0"/>
          <a:chOff x="0" y="0"/>
          <a:chExt cx="0" cy="0"/>
        </a:xfrm>
      </p:grpSpPr>
      <p:grpSp>
        <p:nvGrpSpPr>
          <p:cNvPr id="409" name="Google Shape;409;p20"/>
          <p:cNvGrpSpPr/>
          <p:nvPr/>
        </p:nvGrpSpPr>
        <p:grpSpPr>
          <a:xfrm flipH="1">
            <a:off x="0" y="-161849"/>
            <a:ext cx="9144000" cy="5467198"/>
            <a:chOff x="0" y="-171451"/>
            <a:chExt cx="9144000" cy="5467198"/>
          </a:xfrm>
        </p:grpSpPr>
        <p:grpSp>
          <p:nvGrpSpPr>
            <p:cNvPr id="410" name="Google Shape;410;p20"/>
            <p:cNvGrpSpPr/>
            <p:nvPr/>
          </p:nvGrpSpPr>
          <p:grpSpPr>
            <a:xfrm>
              <a:off x="0" y="135850"/>
              <a:ext cx="9144000" cy="4654700"/>
              <a:chOff x="12075" y="212050"/>
              <a:chExt cx="9144000" cy="4654700"/>
            </a:xfrm>
          </p:grpSpPr>
          <p:grpSp>
            <p:nvGrpSpPr>
              <p:cNvPr id="411" name="Google Shape;411;p20"/>
              <p:cNvGrpSpPr/>
              <p:nvPr/>
            </p:nvGrpSpPr>
            <p:grpSpPr>
              <a:xfrm>
                <a:off x="12075" y="212050"/>
                <a:ext cx="9144000" cy="1396425"/>
                <a:chOff x="12075" y="212050"/>
                <a:chExt cx="9144000" cy="1396425"/>
              </a:xfrm>
            </p:grpSpPr>
            <p:cxnSp>
              <p:nvCxnSpPr>
                <p:cNvPr id="412" name="Google Shape;412;p20"/>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13" name="Google Shape;413;p20"/>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14" name="Google Shape;414;p20"/>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15" name="Google Shape;415;p20"/>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416" name="Google Shape;416;p20"/>
              <p:cNvGrpSpPr/>
              <p:nvPr/>
            </p:nvGrpSpPr>
            <p:grpSpPr>
              <a:xfrm>
                <a:off x="12075" y="2073925"/>
                <a:ext cx="9144000" cy="1396425"/>
                <a:chOff x="12075" y="212050"/>
                <a:chExt cx="9144000" cy="1396425"/>
              </a:xfrm>
            </p:grpSpPr>
            <p:cxnSp>
              <p:nvCxnSpPr>
                <p:cNvPr id="417" name="Google Shape;417;p20"/>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18" name="Google Shape;418;p20"/>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19" name="Google Shape;419;p20"/>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20" name="Google Shape;420;p20"/>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421" name="Google Shape;421;p20"/>
              <p:cNvGrpSpPr/>
              <p:nvPr/>
            </p:nvGrpSpPr>
            <p:grpSpPr>
              <a:xfrm>
                <a:off x="12075" y="3935800"/>
                <a:ext cx="9144000" cy="930950"/>
                <a:chOff x="12075" y="212050"/>
                <a:chExt cx="9144000" cy="930950"/>
              </a:xfrm>
            </p:grpSpPr>
            <p:cxnSp>
              <p:nvCxnSpPr>
                <p:cNvPr id="422" name="Google Shape;422;p20"/>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23" name="Google Shape;423;p20"/>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24" name="Google Shape;424;p20"/>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425" name="Google Shape;425;p20"/>
            <p:cNvGrpSpPr/>
            <p:nvPr/>
          </p:nvGrpSpPr>
          <p:grpSpPr>
            <a:xfrm>
              <a:off x="213575" y="-171451"/>
              <a:ext cx="8855100" cy="5467198"/>
              <a:chOff x="213575" y="-171451"/>
              <a:chExt cx="8855100" cy="5467198"/>
            </a:xfrm>
          </p:grpSpPr>
          <p:grpSp>
            <p:nvGrpSpPr>
              <p:cNvPr id="426" name="Google Shape;426;p20"/>
              <p:cNvGrpSpPr/>
              <p:nvPr/>
            </p:nvGrpSpPr>
            <p:grpSpPr>
              <a:xfrm rot="5400000">
                <a:off x="-192674" y="234798"/>
                <a:ext cx="5467198" cy="4654700"/>
                <a:chOff x="12075" y="444775"/>
                <a:chExt cx="9144000" cy="4654700"/>
              </a:xfrm>
            </p:grpSpPr>
            <p:grpSp>
              <p:nvGrpSpPr>
                <p:cNvPr id="427" name="Google Shape;427;p20"/>
                <p:cNvGrpSpPr/>
                <p:nvPr/>
              </p:nvGrpSpPr>
              <p:grpSpPr>
                <a:xfrm>
                  <a:off x="12075" y="444775"/>
                  <a:ext cx="9144000" cy="1396425"/>
                  <a:chOff x="12075" y="444775"/>
                  <a:chExt cx="9144000" cy="1396425"/>
                </a:xfrm>
              </p:grpSpPr>
              <p:cxnSp>
                <p:nvCxnSpPr>
                  <p:cNvPr id="428" name="Google Shape;428;p20"/>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29" name="Google Shape;429;p20"/>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30" name="Google Shape;430;p20"/>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31" name="Google Shape;431;p20"/>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432" name="Google Shape;432;p20"/>
                <p:cNvGrpSpPr/>
                <p:nvPr/>
              </p:nvGrpSpPr>
              <p:grpSpPr>
                <a:xfrm>
                  <a:off x="12075" y="2306650"/>
                  <a:ext cx="9144000" cy="1396425"/>
                  <a:chOff x="12075" y="444775"/>
                  <a:chExt cx="9144000" cy="1396425"/>
                </a:xfrm>
              </p:grpSpPr>
              <p:cxnSp>
                <p:nvCxnSpPr>
                  <p:cNvPr id="433" name="Google Shape;433;p20"/>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34" name="Google Shape;434;p20"/>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35" name="Google Shape;435;p20"/>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36" name="Google Shape;436;p20"/>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437" name="Google Shape;437;p20"/>
                <p:cNvGrpSpPr/>
                <p:nvPr/>
              </p:nvGrpSpPr>
              <p:grpSpPr>
                <a:xfrm>
                  <a:off x="12075" y="4168525"/>
                  <a:ext cx="9144000" cy="930950"/>
                  <a:chOff x="12075" y="444775"/>
                  <a:chExt cx="9144000" cy="930950"/>
                </a:xfrm>
              </p:grpSpPr>
              <p:cxnSp>
                <p:nvCxnSpPr>
                  <p:cNvPr id="438" name="Google Shape;438;p20"/>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39" name="Google Shape;439;p20"/>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40" name="Google Shape;440;p20"/>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441" name="Google Shape;441;p20"/>
              <p:cNvGrpSpPr/>
              <p:nvPr/>
            </p:nvGrpSpPr>
            <p:grpSpPr>
              <a:xfrm rot="5400000">
                <a:off x="4473201" y="700273"/>
                <a:ext cx="5467198" cy="3723750"/>
                <a:chOff x="12075" y="1375725"/>
                <a:chExt cx="9144000" cy="3723750"/>
              </a:xfrm>
            </p:grpSpPr>
            <p:grpSp>
              <p:nvGrpSpPr>
                <p:cNvPr id="442" name="Google Shape;442;p20"/>
                <p:cNvGrpSpPr/>
                <p:nvPr/>
              </p:nvGrpSpPr>
              <p:grpSpPr>
                <a:xfrm>
                  <a:off x="12075" y="1375725"/>
                  <a:ext cx="9144000" cy="465475"/>
                  <a:chOff x="12075" y="1375725"/>
                  <a:chExt cx="9144000" cy="465475"/>
                </a:xfrm>
              </p:grpSpPr>
              <p:cxnSp>
                <p:nvCxnSpPr>
                  <p:cNvPr id="443" name="Google Shape;443;p20"/>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44" name="Google Shape;444;p20"/>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445" name="Google Shape;445;p20"/>
                <p:cNvGrpSpPr/>
                <p:nvPr/>
              </p:nvGrpSpPr>
              <p:grpSpPr>
                <a:xfrm>
                  <a:off x="12075" y="2306650"/>
                  <a:ext cx="9144000" cy="1396425"/>
                  <a:chOff x="12075" y="444775"/>
                  <a:chExt cx="9144000" cy="1396425"/>
                </a:xfrm>
              </p:grpSpPr>
              <p:cxnSp>
                <p:nvCxnSpPr>
                  <p:cNvPr id="446" name="Google Shape;446;p20"/>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47" name="Google Shape;447;p20"/>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48" name="Google Shape;448;p20"/>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49" name="Google Shape;449;p20"/>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450" name="Google Shape;450;p20"/>
                <p:cNvGrpSpPr/>
                <p:nvPr/>
              </p:nvGrpSpPr>
              <p:grpSpPr>
                <a:xfrm>
                  <a:off x="12075" y="4168525"/>
                  <a:ext cx="9144000" cy="930950"/>
                  <a:chOff x="12075" y="444775"/>
                  <a:chExt cx="9144000" cy="930950"/>
                </a:xfrm>
              </p:grpSpPr>
              <p:cxnSp>
                <p:nvCxnSpPr>
                  <p:cNvPr id="451" name="Google Shape;451;p20"/>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52" name="Google Shape;452;p20"/>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53" name="Google Shape;453;p20"/>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454" name="Google Shape;454;p20"/>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5" name="Google Shape;455;p20"/>
          <p:cNvSpPr txBox="1"/>
          <p:nvPr>
            <p:ph idx="1" type="subTitle"/>
          </p:nvPr>
        </p:nvSpPr>
        <p:spPr>
          <a:xfrm>
            <a:off x="720000" y="1700300"/>
            <a:ext cx="3916800" cy="2298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grpSp>
        <p:nvGrpSpPr>
          <p:cNvPr id="456" name="Google Shape;456;p20"/>
          <p:cNvGrpSpPr/>
          <p:nvPr/>
        </p:nvGrpSpPr>
        <p:grpSpPr>
          <a:xfrm>
            <a:off x="-7" y="167200"/>
            <a:ext cx="8952587" cy="4867172"/>
            <a:chOff x="-7" y="167200"/>
            <a:chExt cx="8952587" cy="4867172"/>
          </a:xfrm>
        </p:grpSpPr>
        <p:grpSp>
          <p:nvGrpSpPr>
            <p:cNvPr id="457" name="Google Shape;457;p20"/>
            <p:cNvGrpSpPr/>
            <p:nvPr/>
          </p:nvGrpSpPr>
          <p:grpSpPr>
            <a:xfrm>
              <a:off x="-7" y="167200"/>
              <a:ext cx="1266969" cy="226225"/>
              <a:chOff x="-7" y="167200"/>
              <a:chExt cx="1266969" cy="226225"/>
            </a:xfrm>
          </p:grpSpPr>
          <p:sp>
            <p:nvSpPr>
              <p:cNvPr id="458" name="Google Shape;458;p20"/>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0"/>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20"/>
            <p:cNvGrpSpPr/>
            <p:nvPr/>
          </p:nvGrpSpPr>
          <p:grpSpPr>
            <a:xfrm>
              <a:off x="7519182" y="4467918"/>
              <a:ext cx="1433398" cy="566454"/>
              <a:chOff x="7519182" y="4467918"/>
              <a:chExt cx="1433398" cy="566454"/>
            </a:xfrm>
          </p:grpSpPr>
          <p:sp>
            <p:nvSpPr>
              <p:cNvPr id="461" name="Google Shape;461;p20"/>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0"/>
              <p:cNvSpPr/>
              <p:nvPr/>
            </p:nvSpPr>
            <p:spPr>
              <a:xfrm>
                <a:off x="7519182" y="4467918"/>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3" name="Shape 463"/>
        <p:cNvGrpSpPr/>
        <p:nvPr/>
      </p:nvGrpSpPr>
      <p:grpSpPr>
        <a:xfrm>
          <a:off x="0" y="0"/>
          <a:ext cx="0" cy="0"/>
          <a:chOff x="0" y="0"/>
          <a:chExt cx="0" cy="0"/>
        </a:xfrm>
      </p:grpSpPr>
      <p:grpSp>
        <p:nvGrpSpPr>
          <p:cNvPr id="464" name="Google Shape;464;p21"/>
          <p:cNvGrpSpPr/>
          <p:nvPr/>
        </p:nvGrpSpPr>
        <p:grpSpPr>
          <a:xfrm flipH="1">
            <a:off x="0" y="-161849"/>
            <a:ext cx="9144000" cy="5467198"/>
            <a:chOff x="0" y="-171451"/>
            <a:chExt cx="9144000" cy="5467198"/>
          </a:xfrm>
        </p:grpSpPr>
        <p:grpSp>
          <p:nvGrpSpPr>
            <p:cNvPr id="465" name="Google Shape;465;p21"/>
            <p:cNvGrpSpPr/>
            <p:nvPr/>
          </p:nvGrpSpPr>
          <p:grpSpPr>
            <a:xfrm>
              <a:off x="0" y="135850"/>
              <a:ext cx="9144000" cy="4654700"/>
              <a:chOff x="12075" y="212050"/>
              <a:chExt cx="9144000" cy="4654700"/>
            </a:xfrm>
          </p:grpSpPr>
          <p:grpSp>
            <p:nvGrpSpPr>
              <p:cNvPr id="466" name="Google Shape;466;p21"/>
              <p:cNvGrpSpPr/>
              <p:nvPr/>
            </p:nvGrpSpPr>
            <p:grpSpPr>
              <a:xfrm>
                <a:off x="12075" y="212050"/>
                <a:ext cx="9144000" cy="1396425"/>
                <a:chOff x="12075" y="212050"/>
                <a:chExt cx="9144000" cy="1396425"/>
              </a:xfrm>
            </p:grpSpPr>
            <p:cxnSp>
              <p:nvCxnSpPr>
                <p:cNvPr id="467" name="Google Shape;467;p21"/>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68" name="Google Shape;468;p21"/>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69" name="Google Shape;469;p21"/>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70" name="Google Shape;470;p21"/>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471" name="Google Shape;471;p21"/>
              <p:cNvGrpSpPr/>
              <p:nvPr/>
            </p:nvGrpSpPr>
            <p:grpSpPr>
              <a:xfrm>
                <a:off x="12075" y="2073925"/>
                <a:ext cx="9144000" cy="1396425"/>
                <a:chOff x="12075" y="212050"/>
                <a:chExt cx="9144000" cy="1396425"/>
              </a:xfrm>
            </p:grpSpPr>
            <p:cxnSp>
              <p:nvCxnSpPr>
                <p:cNvPr id="472" name="Google Shape;472;p21"/>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73" name="Google Shape;473;p21"/>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74" name="Google Shape;474;p21"/>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75" name="Google Shape;475;p21"/>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476" name="Google Shape;476;p21"/>
              <p:cNvGrpSpPr/>
              <p:nvPr/>
            </p:nvGrpSpPr>
            <p:grpSpPr>
              <a:xfrm>
                <a:off x="12075" y="3935800"/>
                <a:ext cx="9144000" cy="930950"/>
                <a:chOff x="12075" y="212050"/>
                <a:chExt cx="9144000" cy="930950"/>
              </a:xfrm>
            </p:grpSpPr>
            <p:cxnSp>
              <p:nvCxnSpPr>
                <p:cNvPr id="477" name="Google Shape;477;p21"/>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78" name="Google Shape;478;p21"/>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79" name="Google Shape;479;p21"/>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480" name="Google Shape;480;p21"/>
            <p:cNvGrpSpPr/>
            <p:nvPr/>
          </p:nvGrpSpPr>
          <p:grpSpPr>
            <a:xfrm>
              <a:off x="213575" y="-171451"/>
              <a:ext cx="8855100" cy="5467198"/>
              <a:chOff x="213575" y="-171451"/>
              <a:chExt cx="8855100" cy="5467198"/>
            </a:xfrm>
          </p:grpSpPr>
          <p:grpSp>
            <p:nvGrpSpPr>
              <p:cNvPr id="481" name="Google Shape;481;p21"/>
              <p:cNvGrpSpPr/>
              <p:nvPr/>
            </p:nvGrpSpPr>
            <p:grpSpPr>
              <a:xfrm rot="5400000">
                <a:off x="-192674" y="234798"/>
                <a:ext cx="5467198" cy="4654700"/>
                <a:chOff x="12075" y="444775"/>
                <a:chExt cx="9144000" cy="4654700"/>
              </a:xfrm>
            </p:grpSpPr>
            <p:grpSp>
              <p:nvGrpSpPr>
                <p:cNvPr id="482" name="Google Shape;482;p21"/>
                <p:cNvGrpSpPr/>
                <p:nvPr/>
              </p:nvGrpSpPr>
              <p:grpSpPr>
                <a:xfrm>
                  <a:off x="12075" y="444775"/>
                  <a:ext cx="9144000" cy="1396425"/>
                  <a:chOff x="12075" y="444775"/>
                  <a:chExt cx="9144000" cy="1396425"/>
                </a:xfrm>
              </p:grpSpPr>
              <p:cxnSp>
                <p:nvCxnSpPr>
                  <p:cNvPr id="483" name="Google Shape;483;p21"/>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84" name="Google Shape;484;p21"/>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85" name="Google Shape;485;p2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86" name="Google Shape;486;p21"/>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487" name="Google Shape;487;p21"/>
                <p:cNvGrpSpPr/>
                <p:nvPr/>
              </p:nvGrpSpPr>
              <p:grpSpPr>
                <a:xfrm>
                  <a:off x="12075" y="2306650"/>
                  <a:ext cx="9144000" cy="1396425"/>
                  <a:chOff x="12075" y="444775"/>
                  <a:chExt cx="9144000" cy="1396425"/>
                </a:xfrm>
              </p:grpSpPr>
              <p:cxnSp>
                <p:nvCxnSpPr>
                  <p:cNvPr id="488" name="Google Shape;488;p21"/>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89" name="Google Shape;489;p21"/>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90" name="Google Shape;490;p2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91" name="Google Shape;491;p21"/>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492" name="Google Shape;492;p21"/>
                <p:cNvGrpSpPr/>
                <p:nvPr/>
              </p:nvGrpSpPr>
              <p:grpSpPr>
                <a:xfrm>
                  <a:off x="12075" y="4168525"/>
                  <a:ext cx="9144000" cy="930950"/>
                  <a:chOff x="12075" y="444775"/>
                  <a:chExt cx="9144000" cy="930950"/>
                </a:xfrm>
              </p:grpSpPr>
              <p:cxnSp>
                <p:nvCxnSpPr>
                  <p:cNvPr id="493" name="Google Shape;493;p21"/>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94" name="Google Shape;494;p21"/>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95" name="Google Shape;495;p2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496" name="Google Shape;496;p21"/>
              <p:cNvGrpSpPr/>
              <p:nvPr/>
            </p:nvGrpSpPr>
            <p:grpSpPr>
              <a:xfrm rot="5400000">
                <a:off x="4473201" y="700273"/>
                <a:ext cx="5467198" cy="3723750"/>
                <a:chOff x="12075" y="1375725"/>
                <a:chExt cx="9144000" cy="3723750"/>
              </a:xfrm>
            </p:grpSpPr>
            <p:grpSp>
              <p:nvGrpSpPr>
                <p:cNvPr id="497" name="Google Shape;497;p21"/>
                <p:cNvGrpSpPr/>
                <p:nvPr/>
              </p:nvGrpSpPr>
              <p:grpSpPr>
                <a:xfrm>
                  <a:off x="12075" y="1375725"/>
                  <a:ext cx="9144000" cy="465475"/>
                  <a:chOff x="12075" y="1375725"/>
                  <a:chExt cx="9144000" cy="465475"/>
                </a:xfrm>
              </p:grpSpPr>
              <p:cxnSp>
                <p:nvCxnSpPr>
                  <p:cNvPr id="498" name="Google Shape;498;p2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99" name="Google Shape;499;p21"/>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500" name="Google Shape;500;p21"/>
                <p:cNvGrpSpPr/>
                <p:nvPr/>
              </p:nvGrpSpPr>
              <p:grpSpPr>
                <a:xfrm>
                  <a:off x="12075" y="2306650"/>
                  <a:ext cx="9144000" cy="1396425"/>
                  <a:chOff x="12075" y="444775"/>
                  <a:chExt cx="9144000" cy="1396425"/>
                </a:xfrm>
              </p:grpSpPr>
              <p:cxnSp>
                <p:nvCxnSpPr>
                  <p:cNvPr id="501" name="Google Shape;501;p21"/>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02" name="Google Shape;502;p21"/>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03" name="Google Shape;503;p2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04" name="Google Shape;504;p21"/>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505" name="Google Shape;505;p21"/>
                <p:cNvGrpSpPr/>
                <p:nvPr/>
              </p:nvGrpSpPr>
              <p:grpSpPr>
                <a:xfrm>
                  <a:off x="12075" y="4168525"/>
                  <a:ext cx="9144000" cy="930950"/>
                  <a:chOff x="12075" y="444775"/>
                  <a:chExt cx="9144000" cy="930950"/>
                </a:xfrm>
              </p:grpSpPr>
              <p:cxnSp>
                <p:nvCxnSpPr>
                  <p:cNvPr id="506" name="Google Shape;506;p21"/>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07" name="Google Shape;507;p21"/>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08" name="Google Shape;508;p2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509" name="Google Shape;509;p21"/>
          <p:cNvGrpSpPr/>
          <p:nvPr/>
        </p:nvGrpSpPr>
        <p:grpSpPr>
          <a:xfrm>
            <a:off x="-7" y="167200"/>
            <a:ext cx="8952587" cy="4867172"/>
            <a:chOff x="-7" y="167200"/>
            <a:chExt cx="8952587" cy="4867172"/>
          </a:xfrm>
        </p:grpSpPr>
        <p:grpSp>
          <p:nvGrpSpPr>
            <p:cNvPr id="510" name="Google Shape;510;p21"/>
            <p:cNvGrpSpPr/>
            <p:nvPr/>
          </p:nvGrpSpPr>
          <p:grpSpPr>
            <a:xfrm>
              <a:off x="-7" y="167200"/>
              <a:ext cx="1266969" cy="226225"/>
              <a:chOff x="-7" y="167200"/>
              <a:chExt cx="1266969" cy="226225"/>
            </a:xfrm>
          </p:grpSpPr>
          <p:sp>
            <p:nvSpPr>
              <p:cNvPr id="511" name="Google Shape;511;p21"/>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1"/>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21"/>
            <p:cNvGrpSpPr/>
            <p:nvPr/>
          </p:nvGrpSpPr>
          <p:grpSpPr>
            <a:xfrm>
              <a:off x="7519182" y="4467918"/>
              <a:ext cx="1433398" cy="566454"/>
              <a:chOff x="7519182" y="4467918"/>
              <a:chExt cx="1433398" cy="566454"/>
            </a:xfrm>
          </p:grpSpPr>
          <p:sp>
            <p:nvSpPr>
              <p:cNvPr id="514" name="Google Shape;514;p21"/>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1"/>
              <p:cNvSpPr/>
              <p:nvPr/>
            </p:nvSpPr>
            <p:spPr>
              <a:xfrm>
                <a:off x="7519182" y="4467918"/>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6" name="Google Shape;516;p21"/>
          <p:cNvSpPr txBox="1"/>
          <p:nvPr>
            <p:ph type="title"/>
          </p:nvPr>
        </p:nvSpPr>
        <p:spPr>
          <a:xfrm>
            <a:off x="1495650" y="1007925"/>
            <a:ext cx="6152700" cy="98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7" name="Shape 517"/>
        <p:cNvGrpSpPr/>
        <p:nvPr/>
      </p:nvGrpSpPr>
      <p:grpSpPr>
        <a:xfrm>
          <a:off x="0" y="0"/>
          <a:ext cx="0" cy="0"/>
          <a:chOff x="0" y="0"/>
          <a:chExt cx="0" cy="0"/>
        </a:xfrm>
      </p:grpSpPr>
      <p:grpSp>
        <p:nvGrpSpPr>
          <p:cNvPr id="518" name="Google Shape;518;p22"/>
          <p:cNvGrpSpPr/>
          <p:nvPr/>
        </p:nvGrpSpPr>
        <p:grpSpPr>
          <a:xfrm flipH="1">
            <a:off x="0" y="-161849"/>
            <a:ext cx="9144000" cy="5467198"/>
            <a:chOff x="0" y="-171451"/>
            <a:chExt cx="9144000" cy="5467198"/>
          </a:xfrm>
        </p:grpSpPr>
        <p:grpSp>
          <p:nvGrpSpPr>
            <p:cNvPr id="519" name="Google Shape;519;p22"/>
            <p:cNvGrpSpPr/>
            <p:nvPr/>
          </p:nvGrpSpPr>
          <p:grpSpPr>
            <a:xfrm>
              <a:off x="0" y="135850"/>
              <a:ext cx="9144000" cy="4654700"/>
              <a:chOff x="12075" y="212050"/>
              <a:chExt cx="9144000" cy="4654700"/>
            </a:xfrm>
          </p:grpSpPr>
          <p:grpSp>
            <p:nvGrpSpPr>
              <p:cNvPr id="520" name="Google Shape;520;p22"/>
              <p:cNvGrpSpPr/>
              <p:nvPr/>
            </p:nvGrpSpPr>
            <p:grpSpPr>
              <a:xfrm>
                <a:off x="12075" y="212050"/>
                <a:ext cx="9144000" cy="1396425"/>
                <a:chOff x="12075" y="212050"/>
                <a:chExt cx="9144000" cy="1396425"/>
              </a:xfrm>
            </p:grpSpPr>
            <p:cxnSp>
              <p:nvCxnSpPr>
                <p:cNvPr id="521" name="Google Shape;521;p22"/>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22" name="Google Shape;522;p22"/>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23" name="Google Shape;523;p22"/>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24" name="Google Shape;524;p22"/>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525" name="Google Shape;525;p22"/>
              <p:cNvGrpSpPr/>
              <p:nvPr/>
            </p:nvGrpSpPr>
            <p:grpSpPr>
              <a:xfrm>
                <a:off x="12075" y="2073925"/>
                <a:ext cx="9144000" cy="1396425"/>
                <a:chOff x="12075" y="212050"/>
                <a:chExt cx="9144000" cy="1396425"/>
              </a:xfrm>
            </p:grpSpPr>
            <p:cxnSp>
              <p:nvCxnSpPr>
                <p:cNvPr id="526" name="Google Shape;526;p22"/>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27" name="Google Shape;527;p22"/>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28" name="Google Shape;528;p22"/>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29" name="Google Shape;529;p22"/>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530" name="Google Shape;530;p22"/>
              <p:cNvGrpSpPr/>
              <p:nvPr/>
            </p:nvGrpSpPr>
            <p:grpSpPr>
              <a:xfrm>
                <a:off x="12075" y="3935800"/>
                <a:ext cx="9144000" cy="930950"/>
                <a:chOff x="12075" y="212050"/>
                <a:chExt cx="9144000" cy="930950"/>
              </a:xfrm>
            </p:grpSpPr>
            <p:cxnSp>
              <p:nvCxnSpPr>
                <p:cNvPr id="531" name="Google Shape;531;p22"/>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32" name="Google Shape;532;p22"/>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33" name="Google Shape;533;p22"/>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534" name="Google Shape;534;p22"/>
            <p:cNvGrpSpPr/>
            <p:nvPr/>
          </p:nvGrpSpPr>
          <p:grpSpPr>
            <a:xfrm>
              <a:off x="213575" y="-171451"/>
              <a:ext cx="8855100" cy="5467198"/>
              <a:chOff x="213575" y="-171451"/>
              <a:chExt cx="8855100" cy="5467198"/>
            </a:xfrm>
          </p:grpSpPr>
          <p:grpSp>
            <p:nvGrpSpPr>
              <p:cNvPr id="535" name="Google Shape;535;p22"/>
              <p:cNvGrpSpPr/>
              <p:nvPr/>
            </p:nvGrpSpPr>
            <p:grpSpPr>
              <a:xfrm rot="5400000">
                <a:off x="-192674" y="234798"/>
                <a:ext cx="5467198" cy="4654700"/>
                <a:chOff x="12075" y="444775"/>
                <a:chExt cx="9144000" cy="4654700"/>
              </a:xfrm>
            </p:grpSpPr>
            <p:grpSp>
              <p:nvGrpSpPr>
                <p:cNvPr id="536" name="Google Shape;536;p22"/>
                <p:cNvGrpSpPr/>
                <p:nvPr/>
              </p:nvGrpSpPr>
              <p:grpSpPr>
                <a:xfrm>
                  <a:off x="12075" y="444775"/>
                  <a:ext cx="9144000" cy="1396425"/>
                  <a:chOff x="12075" y="444775"/>
                  <a:chExt cx="9144000" cy="1396425"/>
                </a:xfrm>
              </p:grpSpPr>
              <p:cxnSp>
                <p:nvCxnSpPr>
                  <p:cNvPr id="537" name="Google Shape;537;p22"/>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38" name="Google Shape;538;p22"/>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39" name="Google Shape;539;p2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40" name="Google Shape;540;p22"/>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541" name="Google Shape;541;p22"/>
                <p:cNvGrpSpPr/>
                <p:nvPr/>
              </p:nvGrpSpPr>
              <p:grpSpPr>
                <a:xfrm>
                  <a:off x="12075" y="2306650"/>
                  <a:ext cx="9144000" cy="1396425"/>
                  <a:chOff x="12075" y="444775"/>
                  <a:chExt cx="9144000" cy="1396425"/>
                </a:xfrm>
              </p:grpSpPr>
              <p:cxnSp>
                <p:nvCxnSpPr>
                  <p:cNvPr id="542" name="Google Shape;542;p22"/>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43" name="Google Shape;543;p22"/>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44" name="Google Shape;544;p2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45" name="Google Shape;545;p22"/>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546" name="Google Shape;546;p22"/>
                <p:cNvGrpSpPr/>
                <p:nvPr/>
              </p:nvGrpSpPr>
              <p:grpSpPr>
                <a:xfrm>
                  <a:off x="12075" y="4168525"/>
                  <a:ext cx="9144000" cy="930950"/>
                  <a:chOff x="12075" y="444775"/>
                  <a:chExt cx="9144000" cy="930950"/>
                </a:xfrm>
              </p:grpSpPr>
              <p:cxnSp>
                <p:nvCxnSpPr>
                  <p:cNvPr id="547" name="Google Shape;547;p22"/>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48" name="Google Shape;548;p22"/>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49" name="Google Shape;549;p2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550" name="Google Shape;550;p22"/>
              <p:cNvGrpSpPr/>
              <p:nvPr/>
            </p:nvGrpSpPr>
            <p:grpSpPr>
              <a:xfrm rot="5400000">
                <a:off x="4473201" y="700273"/>
                <a:ext cx="5467198" cy="3723750"/>
                <a:chOff x="12075" y="1375725"/>
                <a:chExt cx="9144000" cy="3723750"/>
              </a:xfrm>
            </p:grpSpPr>
            <p:grpSp>
              <p:nvGrpSpPr>
                <p:cNvPr id="551" name="Google Shape;551;p22"/>
                <p:cNvGrpSpPr/>
                <p:nvPr/>
              </p:nvGrpSpPr>
              <p:grpSpPr>
                <a:xfrm>
                  <a:off x="12075" y="1375725"/>
                  <a:ext cx="9144000" cy="465475"/>
                  <a:chOff x="12075" y="1375725"/>
                  <a:chExt cx="9144000" cy="465475"/>
                </a:xfrm>
              </p:grpSpPr>
              <p:cxnSp>
                <p:nvCxnSpPr>
                  <p:cNvPr id="552" name="Google Shape;552;p2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53" name="Google Shape;553;p22"/>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554" name="Google Shape;554;p22"/>
                <p:cNvGrpSpPr/>
                <p:nvPr/>
              </p:nvGrpSpPr>
              <p:grpSpPr>
                <a:xfrm>
                  <a:off x="12075" y="2306650"/>
                  <a:ext cx="9144000" cy="1396425"/>
                  <a:chOff x="12075" y="444775"/>
                  <a:chExt cx="9144000" cy="1396425"/>
                </a:xfrm>
              </p:grpSpPr>
              <p:cxnSp>
                <p:nvCxnSpPr>
                  <p:cNvPr id="555" name="Google Shape;555;p22"/>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56" name="Google Shape;556;p22"/>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57" name="Google Shape;557;p2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58" name="Google Shape;558;p22"/>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559" name="Google Shape;559;p22"/>
                <p:cNvGrpSpPr/>
                <p:nvPr/>
              </p:nvGrpSpPr>
              <p:grpSpPr>
                <a:xfrm>
                  <a:off x="12075" y="4168525"/>
                  <a:ext cx="9144000" cy="930950"/>
                  <a:chOff x="12075" y="444775"/>
                  <a:chExt cx="9144000" cy="930950"/>
                </a:xfrm>
              </p:grpSpPr>
              <p:cxnSp>
                <p:nvCxnSpPr>
                  <p:cNvPr id="560" name="Google Shape;560;p22"/>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61" name="Google Shape;561;p22"/>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62" name="Google Shape;562;p2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563" name="Google Shape;563;p22"/>
          <p:cNvGrpSpPr/>
          <p:nvPr/>
        </p:nvGrpSpPr>
        <p:grpSpPr>
          <a:xfrm>
            <a:off x="-7" y="167200"/>
            <a:ext cx="8952587" cy="4867172"/>
            <a:chOff x="-7" y="167200"/>
            <a:chExt cx="8952587" cy="4867172"/>
          </a:xfrm>
        </p:grpSpPr>
        <p:grpSp>
          <p:nvGrpSpPr>
            <p:cNvPr id="564" name="Google Shape;564;p22"/>
            <p:cNvGrpSpPr/>
            <p:nvPr/>
          </p:nvGrpSpPr>
          <p:grpSpPr>
            <a:xfrm>
              <a:off x="-7" y="167200"/>
              <a:ext cx="1266969" cy="226225"/>
              <a:chOff x="-7" y="167200"/>
              <a:chExt cx="1266969" cy="226225"/>
            </a:xfrm>
          </p:grpSpPr>
          <p:sp>
            <p:nvSpPr>
              <p:cNvPr id="565" name="Google Shape;565;p22"/>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2"/>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22"/>
            <p:cNvGrpSpPr/>
            <p:nvPr/>
          </p:nvGrpSpPr>
          <p:grpSpPr>
            <a:xfrm>
              <a:off x="7519182" y="4467918"/>
              <a:ext cx="1433398" cy="566454"/>
              <a:chOff x="7519182" y="4467918"/>
              <a:chExt cx="1433398" cy="566454"/>
            </a:xfrm>
          </p:grpSpPr>
          <p:sp>
            <p:nvSpPr>
              <p:cNvPr id="568" name="Google Shape;568;p22"/>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2"/>
              <p:cNvSpPr/>
              <p:nvPr/>
            </p:nvSpPr>
            <p:spPr>
              <a:xfrm>
                <a:off x="7519182" y="4467918"/>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0" name="Google Shape;570;p22"/>
          <p:cNvSpPr txBox="1"/>
          <p:nvPr>
            <p:ph type="title"/>
          </p:nvPr>
        </p:nvSpPr>
        <p:spPr>
          <a:xfrm>
            <a:off x="901875" y="1621638"/>
            <a:ext cx="3496200" cy="95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500"/>
              <a:buNone/>
              <a:defRPr sz="7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71" name="Google Shape;571;p22"/>
          <p:cNvSpPr txBox="1"/>
          <p:nvPr>
            <p:ph idx="1" type="subTitle"/>
          </p:nvPr>
        </p:nvSpPr>
        <p:spPr>
          <a:xfrm>
            <a:off x="901875" y="2657562"/>
            <a:ext cx="3496200" cy="864300"/>
          </a:xfrm>
          <a:prstGeom prst="rect">
            <a:avLst/>
          </a:prstGeom>
          <a:solidFill>
            <a:schemeClr val="lt2"/>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2" name="Shape 572"/>
        <p:cNvGrpSpPr/>
        <p:nvPr/>
      </p:nvGrpSpPr>
      <p:grpSpPr>
        <a:xfrm>
          <a:off x="0" y="0"/>
          <a:ext cx="0" cy="0"/>
          <a:chOff x="0" y="0"/>
          <a:chExt cx="0" cy="0"/>
        </a:xfrm>
      </p:grpSpPr>
      <p:sp>
        <p:nvSpPr>
          <p:cNvPr id="573" name="Google Shape;573;p23"/>
          <p:cNvSpPr/>
          <p:nvPr>
            <p:ph idx="2" type="pic"/>
          </p:nvPr>
        </p:nvSpPr>
        <p:spPr>
          <a:xfrm>
            <a:off x="-25" y="-13725"/>
            <a:ext cx="9144000" cy="5157300"/>
          </a:xfrm>
          <a:prstGeom prst="rect">
            <a:avLst/>
          </a:prstGeom>
          <a:noFill/>
          <a:ln>
            <a:noFill/>
          </a:ln>
        </p:spPr>
      </p:sp>
      <p:sp>
        <p:nvSpPr>
          <p:cNvPr id="574" name="Google Shape;574;p23"/>
          <p:cNvSpPr txBox="1"/>
          <p:nvPr>
            <p:ph type="title"/>
          </p:nvPr>
        </p:nvSpPr>
        <p:spPr>
          <a:xfrm>
            <a:off x="5171025" y="3543300"/>
            <a:ext cx="3252900" cy="10437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5" name="Shape 575"/>
        <p:cNvGrpSpPr/>
        <p:nvPr/>
      </p:nvGrpSpPr>
      <p:grpSpPr>
        <a:xfrm>
          <a:off x="0" y="0"/>
          <a:ext cx="0" cy="0"/>
          <a:chOff x="0" y="0"/>
          <a:chExt cx="0" cy="0"/>
        </a:xfrm>
      </p:grpSpPr>
      <p:grpSp>
        <p:nvGrpSpPr>
          <p:cNvPr id="576" name="Google Shape;576;p24"/>
          <p:cNvGrpSpPr/>
          <p:nvPr/>
        </p:nvGrpSpPr>
        <p:grpSpPr>
          <a:xfrm flipH="1">
            <a:off x="0" y="-161849"/>
            <a:ext cx="9144000" cy="5467198"/>
            <a:chOff x="0" y="-171451"/>
            <a:chExt cx="9144000" cy="5467198"/>
          </a:xfrm>
        </p:grpSpPr>
        <p:grpSp>
          <p:nvGrpSpPr>
            <p:cNvPr id="577" name="Google Shape;577;p24"/>
            <p:cNvGrpSpPr/>
            <p:nvPr/>
          </p:nvGrpSpPr>
          <p:grpSpPr>
            <a:xfrm>
              <a:off x="0" y="135850"/>
              <a:ext cx="9144000" cy="4654700"/>
              <a:chOff x="12075" y="212050"/>
              <a:chExt cx="9144000" cy="4654700"/>
            </a:xfrm>
          </p:grpSpPr>
          <p:grpSp>
            <p:nvGrpSpPr>
              <p:cNvPr id="578" name="Google Shape;578;p24"/>
              <p:cNvGrpSpPr/>
              <p:nvPr/>
            </p:nvGrpSpPr>
            <p:grpSpPr>
              <a:xfrm>
                <a:off x="12075" y="212050"/>
                <a:ext cx="9144000" cy="1396425"/>
                <a:chOff x="12075" y="212050"/>
                <a:chExt cx="9144000" cy="1396425"/>
              </a:xfrm>
            </p:grpSpPr>
            <p:cxnSp>
              <p:nvCxnSpPr>
                <p:cNvPr id="579" name="Google Shape;579;p24"/>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80" name="Google Shape;580;p24"/>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81" name="Google Shape;581;p24"/>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82" name="Google Shape;582;p24"/>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583" name="Google Shape;583;p24"/>
              <p:cNvGrpSpPr/>
              <p:nvPr/>
            </p:nvGrpSpPr>
            <p:grpSpPr>
              <a:xfrm>
                <a:off x="12075" y="2073925"/>
                <a:ext cx="9144000" cy="1396425"/>
                <a:chOff x="12075" y="212050"/>
                <a:chExt cx="9144000" cy="1396425"/>
              </a:xfrm>
            </p:grpSpPr>
            <p:cxnSp>
              <p:nvCxnSpPr>
                <p:cNvPr id="584" name="Google Shape;584;p24"/>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85" name="Google Shape;585;p24"/>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86" name="Google Shape;586;p24"/>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87" name="Google Shape;587;p24"/>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588" name="Google Shape;588;p24"/>
              <p:cNvGrpSpPr/>
              <p:nvPr/>
            </p:nvGrpSpPr>
            <p:grpSpPr>
              <a:xfrm>
                <a:off x="12075" y="3935800"/>
                <a:ext cx="9144000" cy="930950"/>
                <a:chOff x="12075" y="212050"/>
                <a:chExt cx="9144000" cy="930950"/>
              </a:xfrm>
            </p:grpSpPr>
            <p:cxnSp>
              <p:nvCxnSpPr>
                <p:cNvPr id="589" name="Google Shape;589;p24"/>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90" name="Google Shape;590;p24"/>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91" name="Google Shape;591;p24"/>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592" name="Google Shape;592;p24"/>
            <p:cNvGrpSpPr/>
            <p:nvPr/>
          </p:nvGrpSpPr>
          <p:grpSpPr>
            <a:xfrm>
              <a:off x="213575" y="-171451"/>
              <a:ext cx="8855100" cy="5467198"/>
              <a:chOff x="213575" y="-171451"/>
              <a:chExt cx="8855100" cy="5467198"/>
            </a:xfrm>
          </p:grpSpPr>
          <p:grpSp>
            <p:nvGrpSpPr>
              <p:cNvPr id="593" name="Google Shape;593;p24"/>
              <p:cNvGrpSpPr/>
              <p:nvPr/>
            </p:nvGrpSpPr>
            <p:grpSpPr>
              <a:xfrm rot="5400000">
                <a:off x="-192674" y="234798"/>
                <a:ext cx="5467198" cy="4654700"/>
                <a:chOff x="12075" y="444775"/>
                <a:chExt cx="9144000" cy="4654700"/>
              </a:xfrm>
            </p:grpSpPr>
            <p:grpSp>
              <p:nvGrpSpPr>
                <p:cNvPr id="594" name="Google Shape;594;p24"/>
                <p:cNvGrpSpPr/>
                <p:nvPr/>
              </p:nvGrpSpPr>
              <p:grpSpPr>
                <a:xfrm>
                  <a:off x="12075" y="444775"/>
                  <a:ext cx="9144000" cy="1396425"/>
                  <a:chOff x="12075" y="444775"/>
                  <a:chExt cx="9144000" cy="1396425"/>
                </a:xfrm>
              </p:grpSpPr>
              <p:cxnSp>
                <p:nvCxnSpPr>
                  <p:cNvPr id="595" name="Google Shape;595;p2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96" name="Google Shape;596;p2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97" name="Google Shape;597;p2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98" name="Google Shape;598;p24"/>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599" name="Google Shape;599;p24"/>
                <p:cNvGrpSpPr/>
                <p:nvPr/>
              </p:nvGrpSpPr>
              <p:grpSpPr>
                <a:xfrm>
                  <a:off x="12075" y="2306650"/>
                  <a:ext cx="9144000" cy="1396425"/>
                  <a:chOff x="12075" y="444775"/>
                  <a:chExt cx="9144000" cy="1396425"/>
                </a:xfrm>
              </p:grpSpPr>
              <p:cxnSp>
                <p:nvCxnSpPr>
                  <p:cNvPr id="600" name="Google Shape;600;p2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01" name="Google Shape;601;p2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02" name="Google Shape;602;p2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03" name="Google Shape;603;p24"/>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604" name="Google Shape;604;p24"/>
                <p:cNvGrpSpPr/>
                <p:nvPr/>
              </p:nvGrpSpPr>
              <p:grpSpPr>
                <a:xfrm>
                  <a:off x="12075" y="4168525"/>
                  <a:ext cx="9144000" cy="930950"/>
                  <a:chOff x="12075" y="444775"/>
                  <a:chExt cx="9144000" cy="930950"/>
                </a:xfrm>
              </p:grpSpPr>
              <p:cxnSp>
                <p:nvCxnSpPr>
                  <p:cNvPr id="605" name="Google Shape;605;p2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06" name="Google Shape;606;p2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07" name="Google Shape;607;p2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608" name="Google Shape;608;p24"/>
              <p:cNvGrpSpPr/>
              <p:nvPr/>
            </p:nvGrpSpPr>
            <p:grpSpPr>
              <a:xfrm rot="5400000">
                <a:off x="4473201" y="700273"/>
                <a:ext cx="5467198" cy="3723750"/>
                <a:chOff x="12075" y="1375725"/>
                <a:chExt cx="9144000" cy="3723750"/>
              </a:xfrm>
            </p:grpSpPr>
            <p:grpSp>
              <p:nvGrpSpPr>
                <p:cNvPr id="609" name="Google Shape;609;p24"/>
                <p:cNvGrpSpPr/>
                <p:nvPr/>
              </p:nvGrpSpPr>
              <p:grpSpPr>
                <a:xfrm>
                  <a:off x="12075" y="1375725"/>
                  <a:ext cx="9144000" cy="465475"/>
                  <a:chOff x="12075" y="1375725"/>
                  <a:chExt cx="9144000" cy="465475"/>
                </a:xfrm>
              </p:grpSpPr>
              <p:cxnSp>
                <p:nvCxnSpPr>
                  <p:cNvPr id="610" name="Google Shape;610;p2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11" name="Google Shape;611;p24"/>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612" name="Google Shape;612;p24"/>
                <p:cNvGrpSpPr/>
                <p:nvPr/>
              </p:nvGrpSpPr>
              <p:grpSpPr>
                <a:xfrm>
                  <a:off x="12075" y="2306650"/>
                  <a:ext cx="9144000" cy="1396425"/>
                  <a:chOff x="12075" y="444775"/>
                  <a:chExt cx="9144000" cy="1396425"/>
                </a:xfrm>
              </p:grpSpPr>
              <p:cxnSp>
                <p:nvCxnSpPr>
                  <p:cNvPr id="613" name="Google Shape;613;p2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14" name="Google Shape;614;p2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15" name="Google Shape;615;p2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16" name="Google Shape;616;p24"/>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617" name="Google Shape;617;p24"/>
                <p:cNvGrpSpPr/>
                <p:nvPr/>
              </p:nvGrpSpPr>
              <p:grpSpPr>
                <a:xfrm>
                  <a:off x="12075" y="4168525"/>
                  <a:ext cx="9144000" cy="930950"/>
                  <a:chOff x="12075" y="444775"/>
                  <a:chExt cx="9144000" cy="930950"/>
                </a:xfrm>
              </p:grpSpPr>
              <p:cxnSp>
                <p:nvCxnSpPr>
                  <p:cNvPr id="618" name="Google Shape;618;p2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19" name="Google Shape;619;p2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20" name="Google Shape;620;p2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621" name="Google Shape;621;p24"/>
          <p:cNvSpPr txBox="1"/>
          <p:nvPr>
            <p:ph hasCustomPrompt="1" type="title"/>
          </p:nvPr>
        </p:nvSpPr>
        <p:spPr>
          <a:xfrm>
            <a:off x="1698300" y="1784350"/>
            <a:ext cx="5747400" cy="11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500"/>
              <a:buNone/>
              <a:defRPr sz="7500"/>
            </a:lvl1pPr>
            <a:lvl2pPr lvl="1" rtl="0" algn="ctr">
              <a:spcBef>
                <a:spcPts val="0"/>
              </a:spcBef>
              <a:spcAft>
                <a:spcPts val="0"/>
              </a:spcAft>
              <a:buSzPts val="7500"/>
              <a:buNone/>
              <a:defRPr sz="7500"/>
            </a:lvl2pPr>
            <a:lvl3pPr lvl="2" rtl="0" algn="ctr">
              <a:spcBef>
                <a:spcPts val="0"/>
              </a:spcBef>
              <a:spcAft>
                <a:spcPts val="0"/>
              </a:spcAft>
              <a:buSzPts val="7500"/>
              <a:buNone/>
              <a:defRPr sz="7500"/>
            </a:lvl3pPr>
            <a:lvl4pPr lvl="3" rtl="0" algn="ctr">
              <a:spcBef>
                <a:spcPts val="0"/>
              </a:spcBef>
              <a:spcAft>
                <a:spcPts val="0"/>
              </a:spcAft>
              <a:buSzPts val="7500"/>
              <a:buNone/>
              <a:defRPr sz="7500"/>
            </a:lvl4pPr>
            <a:lvl5pPr lvl="4" rtl="0" algn="ctr">
              <a:spcBef>
                <a:spcPts val="0"/>
              </a:spcBef>
              <a:spcAft>
                <a:spcPts val="0"/>
              </a:spcAft>
              <a:buSzPts val="7500"/>
              <a:buNone/>
              <a:defRPr sz="7500"/>
            </a:lvl5pPr>
            <a:lvl6pPr lvl="5" rtl="0" algn="ctr">
              <a:spcBef>
                <a:spcPts val="0"/>
              </a:spcBef>
              <a:spcAft>
                <a:spcPts val="0"/>
              </a:spcAft>
              <a:buSzPts val="7500"/>
              <a:buNone/>
              <a:defRPr sz="7500"/>
            </a:lvl6pPr>
            <a:lvl7pPr lvl="6" rtl="0" algn="ctr">
              <a:spcBef>
                <a:spcPts val="0"/>
              </a:spcBef>
              <a:spcAft>
                <a:spcPts val="0"/>
              </a:spcAft>
              <a:buSzPts val="7500"/>
              <a:buNone/>
              <a:defRPr sz="7500"/>
            </a:lvl7pPr>
            <a:lvl8pPr lvl="7" rtl="0" algn="ctr">
              <a:spcBef>
                <a:spcPts val="0"/>
              </a:spcBef>
              <a:spcAft>
                <a:spcPts val="0"/>
              </a:spcAft>
              <a:buSzPts val="7500"/>
              <a:buNone/>
              <a:defRPr sz="7500"/>
            </a:lvl8pPr>
            <a:lvl9pPr lvl="8" rtl="0" algn="ctr">
              <a:spcBef>
                <a:spcPts val="0"/>
              </a:spcBef>
              <a:spcAft>
                <a:spcPts val="0"/>
              </a:spcAft>
              <a:buSzPts val="7500"/>
              <a:buNone/>
              <a:defRPr sz="7500"/>
            </a:lvl9pPr>
          </a:lstStyle>
          <a:p>
            <a:r>
              <a:t>xx%</a:t>
            </a:r>
          </a:p>
        </p:txBody>
      </p:sp>
      <p:sp>
        <p:nvSpPr>
          <p:cNvPr id="622" name="Google Shape;622;p24"/>
          <p:cNvSpPr txBox="1"/>
          <p:nvPr>
            <p:ph idx="1" type="subTitle"/>
          </p:nvPr>
        </p:nvSpPr>
        <p:spPr>
          <a:xfrm>
            <a:off x="1698300" y="2999350"/>
            <a:ext cx="5747400" cy="4971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623" name="Google Shape;623;p24"/>
          <p:cNvGrpSpPr/>
          <p:nvPr/>
        </p:nvGrpSpPr>
        <p:grpSpPr>
          <a:xfrm>
            <a:off x="141641" y="92498"/>
            <a:ext cx="8827868" cy="4945088"/>
            <a:chOff x="141641" y="92498"/>
            <a:chExt cx="8827868" cy="4945088"/>
          </a:xfrm>
        </p:grpSpPr>
        <p:grpSp>
          <p:nvGrpSpPr>
            <p:cNvPr id="624" name="Google Shape;624;p24"/>
            <p:cNvGrpSpPr/>
            <p:nvPr/>
          </p:nvGrpSpPr>
          <p:grpSpPr>
            <a:xfrm>
              <a:off x="8918459" y="243592"/>
              <a:ext cx="51049" cy="774142"/>
              <a:chOff x="8211712" y="2037146"/>
              <a:chExt cx="34742" cy="526950"/>
            </a:xfrm>
          </p:grpSpPr>
          <p:sp>
            <p:nvSpPr>
              <p:cNvPr id="625" name="Google Shape;625;p24"/>
              <p:cNvSpPr/>
              <p:nvPr/>
            </p:nvSpPr>
            <p:spPr>
              <a:xfrm>
                <a:off x="8211712" y="2037146"/>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4"/>
              <p:cNvSpPr/>
              <p:nvPr/>
            </p:nvSpPr>
            <p:spPr>
              <a:xfrm>
                <a:off x="8211712" y="2116302"/>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4"/>
              <p:cNvSpPr/>
              <p:nvPr/>
            </p:nvSpPr>
            <p:spPr>
              <a:xfrm>
                <a:off x="8211712" y="2195458"/>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4"/>
              <p:cNvSpPr/>
              <p:nvPr/>
            </p:nvSpPr>
            <p:spPr>
              <a:xfrm>
                <a:off x="8211712" y="2274614"/>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4"/>
              <p:cNvSpPr/>
              <p:nvPr/>
            </p:nvSpPr>
            <p:spPr>
              <a:xfrm>
                <a:off x="8211712" y="2353770"/>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4"/>
              <p:cNvSpPr/>
              <p:nvPr/>
            </p:nvSpPr>
            <p:spPr>
              <a:xfrm>
                <a:off x="8211712" y="2432927"/>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4"/>
              <p:cNvSpPr/>
              <p:nvPr/>
            </p:nvSpPr>
            <p:spPr>
              <a:xfrm>
                <a:off x="8211712" y="2512083"/>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24"/>
            <p:cNvGrpSpPr/>
            <p:nvPr/>
          </p:nvGrpSpPr>
          <p:grpSpPr>
            <a:xfrm>
              <a:off x="173907" y="4750539"/>
              <a:ext cx="291257" cy="287046"/>
              <a:chOff x="5456048" y="1794743"/>
              <a:chExt cx="178248" cy="175682"/>
            </a:xfrm>
          </p:grpSpPr>
          <p:sp>
            <p:nvSpPr>
              <p:cNvPr id="633" name="Google Shape;633;p24"/>
              <p:cNvSpPr/>
              <p:nvPr/>
            </p:nvSpPr>
            <p:spPr>
              <a:xfrm>
                <a:off x="5456048" y="1794743"/>
                <a:ext cx="178248" cy="175682"/>
              </a:xfrm>
              <a:custGeom>
                <a:rect b="b" l="l" r="r" t="t"/>
                <a:pathLst>
                  <a:path extrusionOk="0" h="1780" w="1806">
                    <a:moveTo>
                      <a:pt x="277" y="0"/>
                    </a:moveTo>
                    <a:lnTo>
                      <a:pt x="1" y="276"/>
                    </a:lnTo>
                    <a:lnTo>
                      <a:pt x="1530" y="1780"/>
                    </a:lnTo>
                    <a:lnTo>
                      <a:pt x="1805" y="1504"/>
                    </a:lnTo>
                    <a:lnTo>
                      <a:pt x="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4"/>
              <p:cNvSpPr/>
              <p:nvPr/>
            </p:nvSpPr>
            <p:spPr>
              <a:xfrm>
                <a:off x="5456048" y="1794743"/>
                <a:ext cx="178248" cy="175682"/>
              </a:xfrm>
              <a:custGeom>
                <a:rect b="b" l="l" r="r" t="t"/>
                <a:pathLst>
                  <a:path extrusionOk="0" h="1780" w="1806">
                    <a:moveTo>
                      <a:pt x="1505" y="0"/>
                    </a:moveTo>
                    <a:lnTo>
                      <a:pt x="1" y="1504"/>
                    </a:lnTo>
                    <a:lnTo>
                      <a:pt x="302" y="1780"/>
                    </a:lnTo>
                    <a:lnTo>
                      <a:pt x="1805" y="276"/>
                    </a:lnTo>
                    <a:lnTo>
                      <a:pt x="1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 name="Google Shape;635;p24"/>
            <p:cNvSpPr/>
            <p:nvPr/>
          </p:nvSpPr>
          <p:spPr>
            <a:xfrm rot="-123321">
              <a:off x="144300" y="113150"/>
              <a:ext cx="1018402" cy="166548"/>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4"/>
            <p:cNvSpPr/>
            <p:nvPr/>
          </p:nvSpPr>
          <p:spPr>
            <a:xfrm>
              <a:off x="8639763" y="92498"/>
              <a:ext cx="207956" cy="207857"/>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37" name="Shape 637"/>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38" name="Shape 638"/>
        <p:cNvGrpSpPr/>
        <p:nvPr/>
      </p:nvGrpSpPr>
      <p:grpSpPr>
        <a:xfrm>
          <a:off x="0" y="0"/>
          <a:ext cx="0" cy="0"/>
          <a:chOff x="0" y="0"/>
          <a:chExt cx="0" cy="0"/>
        </a:xfrm>
      </p:grpSpPr>
      <p:grpSp>
        <p:nvGrpSpPr>
          <p:cNvPr id="639" name="Google Shape;639;p26"/>
          <p:cNvGrpSpPr/>
          <p:nvPr/>
        </p:nvGrpSpPr>
        <p:grpSpPr>
          <a:xfrm flipH="1">
            <a:off x="0" y="-161849"/>
            <a:ext cx="9144000" cy="5467198"/>
            <a:chOff x="0" y="-171451"/>
            <a:chExt cx="9144000" cy="5467198"/>
          </a:xfrm>
        </p:grpSpPr>
        <p:grpSp>
          <p:nvGrpSpPr>
            <p:cNvPr id="640" name="Google Shape;640;p26"/>
            <p:cNvGrpSpPr/>
            <p:nvPr/>
          </p:nvGrpSpPr>
          <p:grpSpPr>
            <a:xfrm>
              <a:off x="0" y="135850"/>
              <a:ext cx="9144000" cy="4654700"/>
              <a:chOff x="12075" y="212050"/>
              <a:chExt cx="9144000" cy="4654700"/>
            </a:xfrm>
          </p:grpSpPr>
          <p:grpSp>
            <p:nvGrpSpPr>
              <p:cNvPr id="641" name="Google Shape;641;p26"/>
              <p:cNvGrpSpPr/>
              <p:nvPr/>
            </p:nvGrpSpPr>
            <p:grpSpPr>
              <a:xfrm>
                <a:off x="12075" y="212050"/>
                <a:ext cx="9144000" cy="1396425"/>
                <a:chOff x="12075" y="212050"/>
                <a:chExt cx="9144000" cy="1396425"/>
              </a:xfrm>
            </p:grpSpPr>
            <p:cxnSp>
              <p:nvCxnSpPr>
                <p:cNvPr id="642" name="Google Shape;642;p26"/>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43" name="Google Shape;643;p26"/>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44" name="Google Shape;644;p26"/>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45" name="Google Shape;645;p26"/>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646" name="Google Shape;646;p26"/>
              <p:cNvGrpSpPr/>
              <p:nvPr/>
            </p:nvGrpSpPr>
            <p:grpSpPr>
              <a:xfrm>
                <a:off x="12075" y="2073925"/>
                <a:ext cx="9144000" cy="1396425"/>
                <a:chOff x="12075" y="212050"/>
                <a:chExt cx="9144000" cy="1396425"/>
              </a:xfrm>
            </p:grpSpPr>
            <p:cxnSp>
              <p:nvCxnSpPr>
                <p:cNvPr id="647" name="Google Shape;647;p26"/>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48" name="Google Shape;648;p26"/>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49" name="Google Shape;649;p26"/>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50" name="Google Shape;650;p26"/>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651" name="Google Shape;651;p26"/>
              <p:cNvGrpSpPr/>
              <p:nvPr/>
            </p:nvGrpSpPr>
            <p:grpSpPr>
              <a:xfrm>
                <a:off x="12075" y="3935800"/>
                <a:ext cx="9144000" cy="930950"/>
                <a:chOff x="12075" y="212050"/>
                <a:chExt cx="9144000" cy="930950"/>
              </a:xfrm>
            </p:grpSpPr>
            <p:cxnSp>
              <p:nvCxnSpPr>
                <p:cNvPr id="652" name="Google Shape;652;p26"/>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53" name="Google Shape;653;p26"/>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54" name="Google Shape;654;p26"/>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655" name="Google Shape;655;p26"/>
            <p:cNvGrpSpPr/>
            <p:nvPr/>
          </p:nvGrpSpPr>
          <p:grpSpPr>
            <a:xfrm>
              <a:off x="213575" y="-171451"/>
              <a:ext cx="8855100" cy="5467198"/>
              <a:chOff x="213575" y="-171451"/>
              <a:chExt cx="8855100" cy="5467198"/>
            </a:xfrm>
          </p:grpSpPr>
          <p:grpSp>
            <p:nvGrpSpPr>
              <p:cNvPr id="656" name="Google Shape;656;p26"/>
              <p:cNvGrpSpPr/>
              <p:nvPr/>
            </p:nvGrpSpPr>
            <p:grpSpPr>
              <a:xfrm rot="5400000">
                <a:off x="-192674" y="234798"/>
                <a:ext cx="5467198" cy="4654700"/>
                <a:chOff x="12075" y="444775"/>
                <a:chExt cx="9144000" cy="4654700"/>
              </a:xfrm>
            </p:grpSpPr>
            <p:grpSp>
              <p:nvGrpSpPr>
                <p:cNvPr id="657" name="Google Shape;657;p26"/>
                <p:cNvGrpSpPr/>
                <p:nvPr/>
              </p:nvGrpSpPr>
              <p:grpSpPr>
                <a:xfrm>
                  <a:off x="12075" y="444775"/>
                  <a:ext cx="9144000" cy="1396425"/>
                  <a:chOff x="12075" y="444775"/>
                  <a:chExt cx="9144000" cy="1396425"/>
                </a:xfrm>
              </p:grpSpPr>
              <p:cxnSp>
                <p:nvCxnSpPr>
                  <p:cNvPr id="658" name="Google Shape;658;p2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59" name="Google Shape;659;p2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60" name="Google Shape;660;p2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61" name="Google Shape;661;p2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662" name="Google Shape;662;p26"/>
                <p:cNvGrpSpPr/>
                <p:nvPr/>
              </p:nvGrpSpPr>
              <p:grpSpPr>
                <a:xfrm>
                  <a:off x="12075" y="2306650"/>
                  <a:ext cx="9144000" cy="1396425"/>
                  <a:chOff x="12075" y="444775"/>
                  <a:chExt cx="9144000" cy="1396425"/>
                </a:xfrm>
              </p:grpSpPr>
              <p:cxnSp>
                <p:nvCxnSpPr>
                  <p:cNvPr id="663" name="Google Shape;663;p2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64" name="Google Shape;664;p2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65" name="Google Shape;665;p2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66" name="Google Shape;666;p2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667" name="Google Shape;667;p26"/>
                <p:cNvGrpSpPr/>
                <p:nvPr/>
              </p:nvGrpSpPr>
              <p:grpSpPr>
                <a:xfrm>
                  <a:off x="12075" y="4168525"/>
                  <a:ext cx="9144000" cy="930950"/>
                  <a:chOff x="12075" y="444775"/>
                  <a:chExt cx="9144000" cy="930950"/>
                </a:xfrm>
              </p:grpSpPr>
              <p:cxnSp>
                <p:nvCxnSpPr>
                  <p:cNvPr id="668" name="Google Shape;668;p2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69" name="Google Shape;669;p2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70" name="Google Shape;670;p2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671" name="Google Shape;671;p26"/>
              <p:cNvGrpSpPr/>
              <p:nvPr/>
            </p:nvGrpSpPr>
            <p:grpSpPr>
              <a:xfrm rot="5400000">
                <a:off x="4473201" y="700273"/>
                <a:ext cx="5467198" cy="3723750"/>
                <a:chOff x="12075" y="1375725"/>
                <a:chExt cx="9144000" cy="3723750"/>
              </a:xfrm>
            </p:grpSpPr>
            <p:grpSp>
              <p:nvGrpSpPr>
                <p:cNvPr id="672" name="Google Shape;672;p26"/>
                <p:cNvGrpSpPr/>
                <p:nvPr/>
              </p:nvGrpSpPr>
              <p:grpSpPr>
                <a:xfrm>
                  <a:off x="12075" y="1375725"/>
                  <a:ext cx="9144000" cy="465475"/>
                  <a:chOff x="12075" y="1375725"/>
                  <a:chExt cx="9144000" cy="465475"/>
                </a:xfrm>
              </p:grpSpPr>
              <p:cxnSp>
                <p:nvCxnSpPr>
                  <p:cNvPr id="673" name="Google Shape;673;p2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74" name="Google Shape;674;p2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675" name="Google Shape;675;p26"/>
                <p:cNvGrpSpPr/>
                <p:nvPr/>
              </p:nvGrpSpPr>
              <p:grpSpPr>
                <a:xfrm>
                  <a:off x="12075" y="2306650"/>
                  <a:ext cx="9144000" cy="1396425"/>
                  <a:chOff x="12075" y="444775"/>
                  <a:chExt cx="9144000" cy="1396425"/>
                </a:xfrm>
              </p:grpSpPr>
              <p:cxnSp>
                <p:nvCxnSpPr>
                  <p:cNvPr id="676" name="Google Shape;676;p2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77" name="Google Shape;677;p2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78" name="Google Shape;678;p2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79" name="Google Shape;679;p2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680" name="Google Shape;680;p26"/>
                <p:cNvGrpSpPr/>
                <p:nvPr/>
              </p:nvGrpSpPr>
              <p:grpSpPr>
                <a:xfrm>
                  <a:off x="12075" y="4168525"/>
                  <a:ext cx="9144000" cy="930950"/>
                  <a:chOff x="12075" y="444775"/>
                  <a:chExt cx="9144000" cy="930950"/>
                </a:xfrm>
              </p:grpSpPr>
              <p:cxnSp>
                <p:nvCxnSpPr>
                  <p:cNvPr id="681" name="Google Shape;681;p2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82" name="Google Shape;682;p2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83" name="Google Shape;683;p2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684" name="Google Shape;684;p26"/>
          <p:cNvSpPr txBox="1"/>
          <p:nvPr>
            <p:ph idx="1" type="subTitle"/>
          </p:nvPr>
        </p:nvSpPr>
        <p:spPr>
          <a:xfrm>
            <a:off x="1454699" y="1727500"/>
            <a:ext cx="28914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685" name="Google Shape;685;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6" name="Google Shape;686;p26"/>
          <p:cNvSpPr txBox="1"/>
          <p:nvPr>
            <p:ph idx="2" type="subTitle"/>
          </p:nvPr>
        </p:nvSpPr>
        <p:spPr>
          <a:xfrm>
            <a:off x="713225" y="2181950"/>
            <a:ext cx="3633000" cy="36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7" name="Google Shape;687;p26"/>
          <p:cNvSpPr txBox="1"/>
          <p:nvPr>
            <p:ph hasCustomPrompt="1" idx="3" type="title"/>
          </p:nvPr>
        </p:nvSpPr>
        <p:spPr>
          <a:xfrm>
            <a:off x="720000" y="1727495"/>
            <a:ext cx="734700" cy="447600"/>
          </a:xfrm>
          <a:prstGeom prst="rect">
            <a:avLst/>
          </a:prstGeom>
          <a:solidFill>
            <a:schemeClr val="lt2"/>
          </a:solidFill>
        </p:spPr>
        <p:txBody>
          <a:bodyPr anchorCtr="0" anchor="ctr" bIns="91425" lIns="91425" spcFirstLastPara="1" rIns="91425" wrap="square" tIns="91425">
            <a:noAutofit/>
          </a:bodyPr>
          <a:lstStyle>
            <a:lvl1pPr lvl="0" rtl="0" algn="l">
              <a:spcBef>
                <a:spcPts val="0"/>
              </a:spcBef>
              <a:spcAft>
                <a:spcPts val="0"/>
              </a:spcAft>
              <a:buSzPts val="3000"/>
              <a:buNone/>
              <a:defRPr sz="3000"/>
            </a:lvl1pPr>
            <a:lvl2pPr lvl="1" rtl="0" algn="l">
              <a:spcBef>
                <a:spcPts val="0"/>
              </a:spcBef>
              <a:spcAft>
                <a:spcPts val="0"/>
              </a:spcAft>
              <a:buSzPts val="3000"/>
              <a:buNone/>
              <a:defRPr sz="3000"/>
            </a:lvl2pPr>
            <a:lvl3pPr lvl="2" rtl="0" algn="l">
              <a:spcBef>
                <a:spcPts val="0"/>
              </a:spcBef>
              <a:spcAft>
                <a:spcPts val="0"/>
              </a:spcAft>
              <a:buSzPts val="3000"/>
              <a:buNone/>
              <a:defRPr sz="3000"/>
            </a:lvl3pPr>
            <a:lvl4pPr lvl="3" rtl="0" algn="l">
              <a:spcBef>
                <a:spcPts val="0"/>
              </a:spcBef>
              <a:spcAft>
                <a:spcPts val="0"/>
              </a:spcAft>
              <a:buSzPts val="3000"/>
              <a:buNone/>
              <a:defRPr sz="3000"/>
            </a:lvl4pPr>
            <a:lvl5pPr lvl="4" rtl="0" algn="l">
              <a:spcBef>
                <a:spcPts val="0"/>
              </a:spcBef>
              <a:spcAft>
                <a:spcPts val="0"/>
              </a:spcAft>
              <a:buSzPts val="3000"/>
              <a:buNone/>
              <a:defRPr sz="3000"/>
            </a:lvl5pPr>
            <a:lvl6pPr lvl="5" rtl="0" algn="l">
              <a:spcBef>
                <a:spcPts val="0"/>
              </a:spcBef>
              <a:spcAft>
                <a:spcPts val="0"/>
              </a:spcAft>
              <a:buSzPts val="3000"/>
              <a:buNone/>
              <a:defRPr sz="3000"/>
            </a:lvl6pPr>
            <a:lvl7pPr lvl="6" rtl="0" algn="l">
              <a:spcBef>
                <a:spcPts val="0"/>
              </a:spcBef>
              <a:spcAft>
                <a:spcPts val="0"/>
              </a:spcAft>
              <a:buSzPts val="3000"/>
              <a:buNone/>
              <a:defRPr sz="3000"/>
            </a:lvl7pPr>
            <a:lvl8pPr lvl="7" rtl="0" algn="l">
              <a:spcBef>
                <a:spcPts val="0"/>
              </a:spcBef>
              <a:spcAft>
                <a:spcPts val="0"/>
              </a:spcAft>
              <a:buSzPts val="3000"/>
              <a:buNone/>
              <a:defRPr sz="3000"/>
            </a:lvl8pPr>
            <a:lvl9pPr lvl="8" rtl="0" algn="l">
              <a:spcBef>
                <a:spcPts val="0"/>
              </a:spcBef>
              <a:spcAft>
                <a:spcPts val="0"/>
              </a:spcAft>
              <a:buSzPts val="3000"/>
              <a:buNone/>
              <a:defRPr sz="3000"/>
            </a:lvl9pPr>
          </a:lstStyle>
          <a:p>
            <a:r>
              <a:t>xx%</a:t>
            </a:r>
          </a:p>
        </p:txBody>
      </p:sp>
      <p:sp>
        <p:nvSpPr>
          <p:cNvPr id="688" name="Google Shape;688;p26"/>
          <p:cNvSpPr txBox="1"/>
          <p:nvPr>
            <p:ph idx="4" type="subTitle"/>
          </p:nvPr>
        </p:nvSpPr>
        <p:spPr>
          <a:xfrm>
            <a:off x="5532475" y="1727500"/>
            <a:ext cx="28914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689" name="Google Shape;689;p26"/>
          <p:cNvSpPr txBox="1"/>
          <p:nvPr>
            <p:ph idx="5" type="subTitle"/>
          </p:nvPr>
        </p:nvSpPr>
        <p:spPr>
          <a:xfrm>
            <a:off x="4791000" y="2181950"/>
            <a:ext cx="3633000" cy="36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0" name="Google Shape;690;p26"/>
          <p:cNvSpPr txBox="1"/>
          <p:nvPr>
            <p:ph hasCustomPrompt="1" idx="6" type="title"/>
          </p:nvPr>
        </p:nvSpPr>
        <p:spPr>
          <a:xfrm>
            <a:off x="4797775" y="1727495"/>
            <a:ext cx="734700" cy="447600"/>
          </a:xfrm>
          <a:prstGeom prst="rect">
            <a:avLst/>
          </a:prstGeom>
          <a:solidFill>
            <a:schemeClr val="lt2"/>
          </a:solidFill>
        </p:spPr>
        <p:txBody>
          <a:bodyPr anchorCtr="0" anchor="ctr" bIns="91425" lIns="91425" spcFirstLastPara="1" rIns="91425" wrap="square" tIns="91425">
            <a:noAutofit/>
          </a:bodyPr>
          <a:lstStyle>
            <a:lvl1pPr lvl="0" rtl="0" algn="l">
              <a:spcBef>
                <a:spcPts val="0"/>
              </a:spcBef>
              <a:spcAft>
                <a:spcPts val="0"/>
              </a:spcAft>
              <a:buSzPts val="3000"/>
              <a:buNone/>
              <a:defRPr sz="3000"/>
            </a:lvl1pPr>
            <a:lvl2pPr lvl="1" rtl="0" algn="l">
              <a:spcBef>
                <a:spcPts val="0"/>
              </a:spcBef>
              <a:spcAft>
                <a:spcPts val="0"/>
              </a:spcAft>
              <a:buSzPts val="3000"/>
              <a:buNone/>
              <a:defRPr sz="3000"/>
            </a:lvl2pPr>
            <a:lvl3pPr lvl="2" rtl="0" algn="l">
              <a:spcBef>
                <a:spcPts val="0"/>
              </a:spcBef>
              <a:spcAft>
                <a:spcPts val="0"/>
              </a:spcAft>
              <a:buSzPts val="3000"/>
              <a:buNone/>
              <a:defRPr sz="3000"/>
            </a:lvl3pPr>
            <a:lvl4pPr lvl="3" rtl="0" algn="l">
              <a:spcBef>
                <a:spcPts val="0"/>
              </a:spcBef>
              <a:spcAft>
                <a:spcPts val="0"/>
              </a:spcAft>
              <a:buSzPts val="3000"/>
              <a:buNone/>
              <a:defRPr sz="3000"/>
            </a:lvl4pPr>
            <a:lvl5pPr lvl="4" rtl="0" algn="l">
              <a:spcBef>
                <a:spcPts val="0"/>
              </a:spcBef>
              <a:spcAft>
                <a:spcPts val="0"/>
              </a:spcAft>
              <a:buSzPts val="3000"/>
              <a:buNone/>
              <a:defRPr sz="3000"/>
            </a:lvl5pPr>
            <a:lvl6pPr lvl="5" rtl="0" algn="l">
              <a:spcBef>
                <a:spcPts val="0"/>
              </a:spcBef>
              <a:spcAft>
                <a:spcPts val="0"/>
              </a:spcAft>
              <a:buSzPts val="3000"/>
              <a:buNone/>
              <a:defRPr sz="3000"/>
            </a:lvl6pPr>
            <a:lvl7pPr lvl="6" rtl="0" algn="l">
              <a:spcBef>
                <a:spcPts val="0"/>
              </a:spcBef>
              <a:spcAft>
                <a:spcPts val="0"/>
              </a:spcAft>
              <a:buSzPts val="3000"/>
              <a:buNone/>
              <a:defRPr sz="3000"/>
            </a:lvl7pPr>
            <a:lvl8pPr lvl="7" rtl="0" algn="l">
              <a:spcBef>
                <a:spcPts val="0"/>
              </a:spcBef>
              <a:spcAft>
                <a:spcPts val="0"/>
              </a:spcAft>
              <a:buSzPts val="3000"/>
              <a:buNone/>
              <a:defRPr sz="3000"/>
            </a:lvl8pPr>
            <a:lvl9pPr lvl="8" rtl="0" algn="l">
              <a:spcBef>
                <a:spcPts val="0"/>
              </a:spcBef>
              <a:spcAft>
                <a:spcPts val="0"/>
              </a:spcAft>
              <a:buSzPts val="3000"/>
              <a:buNone/>
              <a:defRPr sz="3000"/>
            </a:lvl9pPr>
          </a:lstStyle>
          <a:p>
            <a:r>
              <a:t>xx%</a:t>
            </a:r>
          </a:p>
        </p:txBody>
      </p:sp>
      <p:sp>
        <p:nvSpPr>
          <p:cNvPr id="691" name="Google Shape;691;p26"/>
          <p:cNvSpPr txBox="1"/>
          <p:nvPr>
            <p:ph idx="7" type="subTitle"/>
          </p:nvPr>
        </p:nvSpPr>
        <p:spPr>
          <a:xfrm>
            <a:off x="1454699" y="3202550"/>
            <a:ext cx="28914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692" name="Google Shape;692;p26"/>
          <p:cNvSpPr txBox="1"/>
          <p:nvPr>
            <p:ph idx="8" type="subTitle"/>
          </p:nvPr>
        </p:nvSpPr>
        <p:spPr>
          <a:xfrm>
            <a:off x="713225" y="3657000"/>
            <a:ext cx="3633000" cy="36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3" name="Google Shape;693;p26"/>
          <p:cNvSpPr txBox="1"/>
          <p:nvPr>
            <p:ph hasCustomPrompt="1" idx="9" type="title"/>
          </p:nvPr>
        </p:nvSpPr>
        <p:spPr>
          <a:xfrm>
            <a:off x="720000" y="3202545"/>
            <a:ext cx="734700" cy="447600"/>
          </a:xfrm>
          <a:prstGeom prst="rect">
            <a:avLst/>
          </a:prstGeom>
          <a:solidFill>
            <a:schemeClr val="lt2"/>
          </a:solidFill>
        </p:spPr>
        <p:txBody>
          <a:bodyPr anchorCtr="0" anchor="ctr" bIns="91425" lIns="91425" spcFirstLastPara="1" rIns="91425" wrap="square" tIns="91425">
            <a:noAutofit/>
          </a:bodyPr>
          <a:lstStyle>
            <a:lvl1pPr lvl="0" rtl="0" algn="l">
              <a:spcBef>
                <a:spcPts val="0"/>
              </a:spcBef>
              <a:spcAft>
                <a:spcPts val="0"/>
              </a:spcAft>
              <a:buSzPts val="3000"/>
              <a:buNone/>
              <a:defRPr sz="3000"/>
            </a:lvl1pPr>
            <a:lvl2pPr lvl="1" rtl="0" algn="l">
              <a:spcBef>
                <a:spcPts val="0"/>
              </a:spcBef>
              <a:spcAft>
                <a:spcPts val="0"/>
              </a:spcAft>
              <a:buSzPts val="3000"/>
              <a:buNone/>
              <a:defRPr sz="3000"/>
            </a:lvl2pPr>
            <a:lvl3pPr lvl="2" rtl="0" algn="l">
              <a:spcBef>
                <a:spcPts val="0"/>
              </a:spcBef>
              <a:spcAft>
                <a:spcPts val="0"/>
              </a:spcAft>
              <a:buSzPts val="3000"/>
              <a:buNone/>
              <a:defRPr sz="3000"/>
            </a:lvl3pPr>
            <a:lvl4pPr lvl="3" rtl="0" algn="l">
              <a:spcBef>
                <a:spcPts val="0"/>
              </a:spcBef>
              <a:spcAft>
                <a:spcPts val="0"/>
              </a:spcAft>
              <a:buSzPts val="3000"/>
              <a:buNone/>
              <a:defRPr sz="3000"/>
            </a:lvl4pPr>
            <a:lvl5pPr lvl="4" rtl="0" algn="l">
              <a:spcBef>
                <a:spcPts val="0"/>
              </a:spcBef>
              <a:spcAft>
                <a:spcPts val="0"/>
              </a:spcAft>
              <a:buSzPts val="3000"/>
              <a:buNone/>
              <a:defRPr sz="3000"/>
            </a:lvl5pPr>
            <a:lvl6pPr lvl="5" rtl="0" algn="l">
              <a:spcBef>
                <a:spcPts val="0"/>
              </a:spcBef>
              <a:spcAft>
                <a:spcPts val="0"/>
              </a:spcAft>
              <a:buSzPts val="3000"/>
              <a:buNone/>
              <a:defRPr sz="3000"/>
            </a:lvl6pPr>
            <a:lvl7pPr lvl="6" rtl="0" algn="l">
              <a:spcBef>
                <a:spcPts val="0"/>
              </a:spcBef>
              <a:spcAft>
                <a:spcPts val="0"/>
              </a:spcAft>
              <a:buSzPts val="3000"/>
              <a:buNone/>
              <a:defRPr sz="3000"/>
            </a:lvl7pPr>
            <a:lvl8pPr lvl="7" rtl="0" algn="l">
              <a:spcBef>
                <a:spcPts val="0"/>
              </a:spcBef>
              <a:spcAft>
                <a:spcPts val="0"/>
              </a:spcAft>
              <a:buSzPts val="3000"/>
              <a:buNone/>
              <a:defRPr sz="3000"/>
            </a:lvl8pPr>
            <a:lvl9pPr lvl="8" rtl="0" algn="l">
              <a:spcBef>
                <a:spcPts val="0"/>
              </a:spcBef>
              <a:spcAft>
                <a:spcPts val="0"/>
              </a:spcAft>
              <a:buSzPts val="3000"/>
              <a:buNone/>
              <a:defRPr sz="3000"/>
            </a:lvl9pPr>
          </a:lstStyle>
          <a:p>
            <a:r>
              <a:t>xx%</a:t>
            </a:r>
          </a:p>
        </p:txBody>
      </p:sp>
      <p:sp>
        <p:nvSpPr>
          <p:cNvPr id="694" name="Google Shape;694;p26"/>
          <p:cNvSpPr txBox="1"/>
          <p:nvPr>
            <p:ph idx="13" type="subTitle"/>
          </p:nvPr>
        </p:nvSpPr>
        <p:spPr>
          <a:xfrm>
            <a:off x="5532475" y="3202550"/>
            <a:ext cx="28914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695" name="Google Shape;695;p26"/>
          <p:cNvSpPr txBox="1"/>
          <p:nvPr>
            <p:ph idx="14" type="subTitle"/>
          </p:nvPr>
        </p:nvSpPr>
        <p:spPr>
          <a:xfrm>
            <a:off x="4791000" y="3657000"/>
            <a:ext cx="3633000" cy="36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6" name="Google Shape;696;p26"/>
          <p:cNvSpPr txBox="1"/>
          <p:nvPr>
            <p:ph hasCustomPrompt="1" idx="15" type="title"/>
          </p:nvPr>
        </p:nvSpPr>
        <p:spPr>
          <a:xfrm>
            <a:off x="4797775" y="3202545"/>
            <a:ext cx="734700" cy="447600"/>
          </a:xfrm>
          <a:prstGeom prst="rect">
            <a:avLst/>
          </a:prstGeom>
          <a:solidFill>
            <a:schemeClr val="lt2"/>
          </a:solidFill>
        </p:spPr>
        <p:txBody>
          <a:bodyPr anchorCtr="0" anchor="ctr" bIns="91425" lIns="91425" spcFirstLastPara="1" rIns="91425" wrap="square" tIns="91425">
            <a:noAutofit/>
          </a:bodyPr>
          <a:lstStyle>
            <a:lvl1pPr lvl="0" rtl="0" algn="l">
              <a:spcBef>
                <a:spcPts val="0"/>
              </a:spcBef>
              <a:spcAft>
                <a:spcPts val="0"/>
              </a:spcAft>
              <a:buSzPts val="3000"/>
              <a:buNone/>
              <a:defRPr sz="3000"/>
            </a:lvl1pPr>
            <a:lvl2pPr lvl="1" rtl="0" algn="l">
              <a:spcBef>
                <a:spcPts val="0"/>
              </a:spcBef>
              <a:spcAft>
                <a:spcPts val="0"/>
              </a:spcAft>
              <a:buSzPts val="3000"/>
              <a:buNone/>
              <a:defRPr sz="3000"/>
            </a:lvl2pPr>
            <a:lvl3pPr lvl="2" rtl="0" algn="l">
              <a:spcBef>
                <a:spcPts val="0"/>
              </a:spcBef>
              <a:spcAft>
                <a:spcPts val="0"/>
              </a:spcAft>
              <a:buSzPts val="3000"/>
              <a:buNone/>
              <a:defRPr sz="3000"/>
            </a:lvl3pPr>
            <a:lvl4pPr lvl="3" rtl="0" algn="l">
              <a:spcBef>
                <a:spcPts val="0"/>
              </a:spcBef>
              <a:spcAft>
                <a:spcPts val="0"/>
              </a:spcAft>
              <a:buSzPts val="3000"/>
              <a:buNone/>
              <a:defRPr sz="3000"/>
            </a:lvl4pPr>
            <a:lvl5pPr lvl="4" rtl="0" algn="l">
              <a:spcBef>
                <a:spcPts val="0"/>
              </a:spcBef>
              <a:spcAft>
                <a:spcPts val="0"/>
              </a:spcAft>
              <a:buSzPts val="3000"/>
              <a:buNone/>
              <a:defRPr sz="3000"/>
            </a:lvl5pPr>
            <a:lvl6pPr lvl="5" rtl="0" algn="l">
              <a:spcBef>
                <a:spcPts val="0"/>
              </a:spcBef>
              <a:spcAft>
                <a:spcPts val="0"/>
              </a:spcAft>
              <a:buSzPts val="3000"/>
              <a:buNone/>
              <a:defRPr sz="3000"/>
            </a:lvl6pPr>
            <a:lvl7pPr lvl="6" rtl="0" algn="l">
              <a:spcBef>
                <a:spcPts val="0"/>
              </a:spcBef>
              <a:spcAft>
                <a:spcPts val="0"/>
              </a:spcAft>
              <a:buSzPts val="3000"/>
              <a:buNone/>
              <a:defRPr sz="3000"/>
            </a:lvl7pPr>
            <a:lvl8pPr lvl="7" rtl="0" algn="l">
              <a:spcBef>
                <a:spcPts val="0"/>
              </a:spcBef>
              <a:spcAft>
                <a:spcPts val="0"/>
              </a:spcAft>
              <a:buSzPts val="3000"/>
              <a:buNone/>
              <a:defRPr sz="3000"/>
            </a:lvl8pPr>
            <a:lvl9pPr lvl="8" rtl="0" algn="l">
              <a:spcBef>
                <a:spcPts val="0"/>
              </a:spcBef>
              <a:spcAft>
                <a:spcPts val="0"/>
              </a:spcAft>
              <a:buSzPts val="3000"/>
              <a:buNone/>
              <a:defRPr sz="3000"/>
            </a:lvl9pPr>
          </a:lstStyle>
          <a:p>
            <a:r>
              <a:t>xx%</a:t>
            </a:r>
          </a:p>
        </p:txBody>
      </p:sp>
      <p:grpSp>
        <p:nvGrpSpPr>
          <p:cNvPr id="697" name="Google Shape;697;p26"/>
          <p:cNvGrpSpPr/>
          <p:nvPr/>
        </p:nvGrpSpPr>
        <p:grpSpPr>
          <a:xfrm>
            <a:off x="-7" y="117416"/>
            <a:ext cx="8941384" cy="4905859"/>
            <a:chOff x="-7" y="117416"/>
            <a:chExt cx="8941384" cy="4905859"/>
          </a:xfrm>
        </p:grpSpPr>
        <p:grpSp>
          <p:nvGrpSpPr>
            <p:cNvPr id="698" name="Google Shape;698;p26"/>
            <p:cNvGrpSpPr/>
            <p:nvPr/>
          </p:nvGrpSpPr>
          <p:grpSpPr>
            <a:xfrm>
              <a:off x="-7" y="4797050"/>
              <a:ext cx="1266969" cy="226225"/>
              <a:chOff x="-7" y="167200"/>
              <a:chExt cx="1266969" cy="226225"/>
            </a:xfrm>
          </p:grpSpPr>
          <p:sp>
            <p:nvSpPr>
              <p:cNvPr id="699" name="Google Shape;699;p26"/>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6"/>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 name="Google Shape;701;p26"/>
            <p:cNvSpPr/>
            <p:nvPr/>
          </p:nvSpPr>
          <p:spPr>
            <a:xfrm>
              <a:off x="8608176" y="4514350"/>
              <a:ext cx="333201" cy="333048"/>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6"/>
            <p:cNvSpPr/>
            <p:nvPr/>
          </p:nvSpPr>
          <p:spPr>
            <a:xfrm>
              <a:off x="1861082" y="117416"/>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03" name="Shape 703"/>
        <p:cNvGrpSpPr/>
        <p:nvPr/>
      </p:nvGrpSpPr>
      <p:grpSpPr>
        <a:xfrm>
          <a:off x="0" y="0"/>
          <a:ext cx="0" cy="0"/>
          <a:chOff x="0" y="0"/>
          <a:chExt cx="0" cy="0"/>
        </a:xfrm>
      </p:grpSpPr>
      <p:grpSp>
        <p:nvGrpSpPr>
          <p:cNvPr id="704" name="Google Shape;704;p27"/>
          <p:cNvGrpSpPr/>
          <p:nvPr/>
        </p:nvGrpSpPr>
        <p:grpSpPr>
          <a:xfrm flipH="1">
            <a:off x="0" y="-161849"/>
            <a:ext cx="9144000" cy="5467198"/>
            <a:chOff x="0" y="-171451"/>
            <a:chExt cx="9144000" cy="5467198"/>
          </a:xfrm>
        </p:grpSpPr>
        <p:grpSp>
          <p:nvGrpSpPr>
            <p:cNvPr id="705" name="Google Shape;705;p27"/>
            <p:cNvGrpSpPr/>
            <p:nvPr/>
          </p:nvGrpSpPr>
          <p:grpSpPr>
            <a:xfrm>
              <a:off x="0" y="135850"/>
              <a:ext cx="9144000" cy="4654700"/>
              <a:chOff x="12075" y="212050"/>
              <a:chExt cx="9144000" cy="4654700"/>
            </a:xfrm>
          </p:grpSpPr>
          <p:grpSp>
            <p:nvGrpSpPr>
              <p:cNvPr id="706" name="Google Shape;706;p27"/>
              <p:cNvGrpSpPr/>
              <p:nvPr/>
            </p:nvGrpSpPr>
            <p:grpSpPr>
              <a:xfrm>
                <a:off x="12075" y="212050"/>
                <a:ext cx="9144000" cy="1396425"/>
                <a:chOff x="12075" y="212050"/>
                <a:chExt cx="9144000" cy="1396425"/>
              </a:xfrm>
            </p:grpSpPr>
            <p:cxnSp>
              <p:nvCxnSpPr>
                <p:cNvPr id="707" name="Google Shape;707;p27"/>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08" name="Google Shape;708;p27"/>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09" name="Google Shape;709;p27"/>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10" name="Google Shape;710;p27"/>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711" name="Google Shape;711;p27"/>
              <p:cNvGrpSpPr/>
              <p:nvPr/>
            </p:nvGrpSpPr>
            <p:grpSpPr>
              <a:xfrm>
                <a:off x="12075" y="2073925"/>
                <a:ext cx="9144000" cy="1396425"/>
                <a:chOff x="12075" y="212050"/>
                <a:chExt cx="9144000" cy="1396425"/>
              </a:xfrm>
            </p:grpSpPr>
            <p:cxnSp>
              <p:nvCxnSpPr>
                <p:cNvPr id="712" name="Google Shape;712;p27"/>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13" name="Google Shape;713;p27"/>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14" name="Google Shape;714;p27"/>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15" name="Google Shape;715;p27"/>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716" name="Google Shape;716;p27"/>
              <p:cNvGrpSpPr/>
              <p:nvPr/>
            </p:nvGrpSpPr>
            <p:grpSpPr>
              <a:xfrm>
                <a:off x="12075" y="3935800"/>
                <a:ext cx="9144000" cy="930950"/>
                <a:chOff x="12075" y="212050"/>
                <a:chExt cx="9144000" cy="930950"/>
              </a:xfrm>
            </p:grpSpPr>
            <p:cxnSp>
              <p:nvCxnSpPr>
                <p:cNvPr id="717" name="Google Shape;717;p27"/>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18" name="Google Shape;718;p27"/>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19" name="Google Shape;719;p27"/>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720" name="Google Shape;720;p27"/>
            <p:cNvGrpSpPr/>
            <p:nvPr/>
          </p:nvGrpSpPr>
          <p:grpSpPr>
            <a:xfrm>
              <a:off x="213575" y="-171451"/>
              <a:ext cx="8855100" cy="5467198"/>
              <a:chOff x="213575" y="-171451"/>
              <a:chExt cx="8855100" cy="5467198"/>
            </a:xfrm>
          </p:grpSpPr>
          <p:grpSp>
            <p:nvGrpSpPr>
              <p:cNvPr id="721" name="Google Shape;721;p27"/>
              <p:cNvGrpSpPr/>
              <p:nvPr/>
            </p:nvGrpSpPr>
            <p:grpSpPr>
              <a:xfrm rot="5400000">
                <a:off x="-192674" y="234798"/>
                <a:ext cx="5467198" cy="4654700"/>
                <a:chOff x="12075" y="444775"/>
                <a:chExt cx="9144000" cy="4654700"/>
              </a:xfrm>
            </p:grpSpPr>
            <p:grpSp>
              <p:nvGrpSpPr>
                <p:cNvPr id="722" name="Google Shape;722;p27"/>
                <p:cNvGrpSpPr/>
                <p:nvPr/>
              </p:nvGrpSpPr>
              <p:grpSpPr>
                <a:xfrm>
                  <a:off x="12075" y="444775"/>
                  <a:ext cx="9144000" cy="1396425"/>
                  <a:chOff x="12075" y="444775"/>
                  <a:chExt cx="9144000" cy="1396425"/>
                </a:xfrm>
              </p:grpSpPr>
              <p:cxnSp>
                <p:nvCxnSpPr>
                  <p:cNvPr id="723" name="Google Shape;723;p2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24" name="Google Shape;724;p2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25" name="Google Shape;725;p2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26" name="Google Shape;726;p2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727" name="Google Shape;727;p27"/>
                <p:cNvGrpSpPr/>
                <p:nvPr/>
              </p:nvGrpSpPr>
              <p:grpSpPr>
                <a:xfrm>
                  <a:off x="12075" y="2306650"/>
                  <a:ext cx="9144000" cy="1396425"/>
                  <a:chOff x="12075" y="444775"/>
                  <a:chExt cx="9144000" cy="1396425"/>
                </a:xfrm>
              </p:grpSpPr>
              <p:cxnSp>
                <p:nvCxnSpPr>
                  <p:cNvPr id="728" name="Google Shape;728;p2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29" name="Google Shape;729;p2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30" name="Google Shape;730;p2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31" name="Google Shape;731;p2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732" name="Google Shape;732;p27"/>
                <p:cNvGrpSpPr/>
                <p:nvPr/>
              </p:nvGrpSpPr>
              <p:grpSpPr>
                <a:xfrm>
                  <a:off x="12075" y="4168525"/>
                  <a:ext cx="9144000" cy="930950"/>
                  <a:chOff x="12075" y="444775"/>
                  <a:chExt cx="9144000" cy="930950"/>
                </a:xfrm>
              </p:grpSpPr>
              <p:cxnSp>
                <p:nvCxnSpPr>
                  <p:cNvPr id="733" name="Google Shape;733;p2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34" name="Google Shape;734;p2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35" name="Google Shape;735;p2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736" name="Google Shape;736;p27"/>
              <p:cNvGrpSpPr/>
              <p:nvPr/>
            </p:nvGrpSpPr>
            <p:grpSpPr>
              <a:xfrm rot="5400000">
                <a:off x="4473201" y="700273"/>
                <a:ext cx="5467198" cy="3723750"/>
                <a:chOff x="12075" y="1375725"/>
                <a:chExt cx="9144000" cy="3723750"/>
              </a:xfrm>
            </p:grpSpPr>
            <p:grpSp>
              <p:nvGrpSpPr>
                <p:cNvPr id="737" name="Google Shape;737;p27"/>
                <p:cNvGrpSpPr/>
                <p:nvPr/>
              </p:nvGrpSpPr>
              <p:grpSpPr>
                <a:xfrm>
                  <a:off x="12075" y="1375725"/>
                  <a:ext cx="9144000" cy="465475"/>
                  <a:chOff x="12075" y="1375725"/>
                  <a:chExt cx="9144000" cy="465475"/>
                </a:xfrm>
              </p:grpSpPr>
              <p:cxnSp>
                <p:nvCxnSpPr>
                  <p:cNvPr id="738" name="Google Shape;738;p2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39" name="Google Shape;739;p2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740" name="Google Shape;740;p27"/>
                <p:cNvGrpSpPr/>
                <p:nvPr/>
              </p:nvGrpSpPr>
              <p:grpSpPr>
                <a:xfrm>
                  <a:off x="12075" y="2306650"/>
                  <a:ext cx="9144000" cy="1396425"/>
                  <a:chOff x="12075" y="444775"/>
                  <a:chExt cx="9144000" cy="1396425"/>
                </a:xfrm>
              </p:grpSpPr>
              <p:cxnSp>
                <p:nvCxnSpPr>
                  <p:cNvPr id="741" name="Google Shape;741;p2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42" name="Google Shape;742;p2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43" name="Google Shape;743;p2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44" name="Google Shape;744;p2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745" name="Google Shape;745;p27"/>
                <p:cNvGrpSpPr/>
                <p:nvPr/>
              </p:nvGrpSpPr>
              <p:grpSpPr>
                <a:xfrm>
                  <a:off x="12075" y="4168525"/>
                  <a:ext cx="9144000" cy="930950"/>
                  <a:chOff x="12075" y="444775"/>
                  <a:chExt cx="9144000" cy="930950"/>
                </a:xfrm>
              </p:grpSpPr>
              <p:cxnSp>
                <p:nvCxnSpPr>
                  <p:cNvPr id="746" name="Google Shape;746;p2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47" name="Google Shape;747;p2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48" name="Google Shape;748;p2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749" name="Google Shape;749;p27"/>
          <p:cNvSpPr txBox="1"/>
          <p:nvPr>
            <p:ph type="title"/>
          </p:nvPr>
        </p:nvSpPr>
        <p:spPr>
          <a:xfrm>
            <a:off x="1226425" y="3100300"/>
            <a:ext cx="6691200" cy="6618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2"/>
              </a:buClr>
              <a:buSzPts val="3000"/>
              <a:buNone/>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
        <p:nvSpPr>
          <p:cNvPr id="750" name="Google Shape;750;p27"/>
          <p:cNvSpPr txBox="1"/>
          <p:nvPr>
            <p:ph idx="1" type="subTitle"/>
          </p:nvPr>
        </p:nvSpPr>
        <p:spPr>
          <a:xfrm>
            <a:off x="1226400" y="1126425"/>
            <a:ext cx="66912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751" name="Google Shape;751;p27"/>
          <p:cNvGrpSpPr/>
          <p:nvPr/>
        </p:nvGrpSpPr>
        <p:grpSpPr>
          <a:xfrm>
            <a:off x="-7" y="117416"/>
            <a:ext cx="8941384" cy="4905859"/>
            <a:chOff x="-7" y="117416"/>
            <a:chExt cx="8941384" cy="4905859"/>
          </a:xfrm>
        </p:grpSpPr>
        <p:grpSp>
          <p:nvGrpSpPr>
            <p:cNvPr id="752" name="Google Shape;752;p27"/>
            <p:cNvGrpSpPr/>
            <p:nvPr/>
          </p:nvGrpSpPr>
          <p:grpSpPr>
            <a:xfrm>
              <a:off x="-7" y="4797050"/>
              <a:ext cx="1266969" cy="226225"/>
              <a:chOff x="-7" y="167200"/>
              <a:chExt cx="1266969" cy="226225"/>
            </a:xfrm>
          </p:grpSpPr>
          <p:sp>
            <p:nvSpPr>
              <p:cNvPr id="753" name="Google Shape;753;p27"/>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7"/>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 name="Google Shape;755;p27"/>
            <p:cNvSpPr/>
            <p:nvPr/>
          </p:nvSpPr>
          <p:spPr>
            <a:xfrm>
              <a:off x="8608176" y="4514350"/>
              <a:ext cx="333201" cy="333048"/>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7"/>
            <p:cNvSpPr/>
            <p:nvPr/>
          </p:nvSpPr>
          <p:spPr>
            <a:xfrm>
              <a:off x="1861082" y="117416"/>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757" name="Shape 757"/>
        <p:cNvGrpSpPr/>
        <p:nvPr/>
      </p:nvGrpSpPr>
      <p:grpSpPr>
        <a:xfrm>
          <a:off x="0" y="0"/>
          <a:ext cx="0" cy="0"/>
          <a:chOff x="0" y="0"/>
          <a:chExt cx="0" cy="0"/>
        </a:xfrm>
      </p:grpSpPr>
      <p:grpSp>
        <p:nvGrpSpPr>
          <p:cNvPr id="758" name="Google Shape;758;p28"/>
          <p:cNvGrpSpPr/>
          <p:nvPr/>
        </p:nvGrpSpPr>
        <p:grpSpPr>
          <a:xfrm flipH="1">
            <a:off x="0" y="-161849"/>
            <a:ext cx="9144000" cy="5467198"/>
            <a:chOff x="0" y="-171451"/>
            <a:chExt cx="9144000" cy="5467198"/>
          </a:xfrm>
        </p:grpSpPr>
        <p:grpSp>
          <p:nvGrpSpPr>
            <p:cNvPr id="759" name="Google Shape;759;p28"/>
            <p:cNvGrpSpPr/>
            <p:nvPr/>
          </p:nvGrpSpPr>
          <p:grpSpPr>
            <a:xfrm>
              <a:off x="0" y="135850"/>
              <a:ext cx="9144000" cy="4654700"/>
              <a:chOff x="12075" y="212050"/>
              <a:chExt cx="9144000" cy="4654700"/>
            </a:xfrm>
          </p:grpSpPr>
          <p:grpSp>
            <p:nvGrpSpPr>
              <p:cNvPr id="760" name="Google Shape;760;p28"/>
              <p:cNvGrpSpPr/>
              <p:nvPr/>
            </p:nvGrpSpPr>
            <p:grpSpPr>
              <a:xfrm>
                <a:off x="12075" y="212050"/>
                <a:ext cx="9144000" cy="1396425"/>
                <a:chOff x="12075" y="212050"/>
                <a:chExt cx="9144000" cy="1396425"/>
              </a:xfrm>
            </p:grpSpPr>
            <p:cxnSp>
              <p:nvCxnSpPr>
                <p:cNvPr id="761" name="Google Shape;761;p28"/>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62" name="Google Shape;762;p28"/>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63" name="Google Shape;763;p28"/>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64" name="Google Shape;764;p28"/>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765" name="Google Shape;765;p28"/>
              <p:cNvGrpSpPr/>
              <p:nvPr/>
            </p:nvGrpSpPr>
            <p:grpSpPr>
              <a:xfrm>
                <a:off x="12075" y="2073925"/>
                <a:ext cx="9144000" cy="1396425"/>
                <a:chOff x="12075" y="212050"/>
                <a:chExt cx="9144000" cy="1396425"/>
              </a:xfrm>
            </p:grpSpPr>
            <p:cxnSp>
              <p:nvCxnSpPr>
                <p:cNvPr id="766" name="Google Shape;766;p28"/>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67" name="Google Shape;767;p28"/>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68" name="Google Shape;768;p28"/>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69" name="Google Shape;769;p28"/>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770" name="Google Shape;770;p28"/>
              <p:cNvGrpSpPr/>
              <p:nvPr/>
            </p:nvGrpSpPr>
            <p:grpSpPr>
              <a:xfrm>
                <a:off x="12075" y="3935800"/>
                <a:ext cx="9144000" cy="930950"/>
                <a:chOff x="12075" y="212050"/>
                <a:chExt cx="9144000" cy="930950"/>
              </a:xfrm>
            </p:grpSpPr>
            <p:cxnSp>
              <p:nvCxnSpPr>
                <p:cNvPr id="771" name="Google Shape;771;p28"/>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72" name="Google Shape;772;p28"/>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73" name="Google Shape;773;p28"/>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774" name="Google Shape;774;p28"/>
            <p:cNvGrpSpPr/>
            <p:nvPr/>
          </p:nvGrpSpPr>
          <p:grpSpPr>
            <a:xfrm>
              <a:off x="213575" y="-171451"/>
              <a:ext cx="8855100" cy="5467198"/>
              <a:chOff x="213575" y="-171451"/>
              <a:chExt cx="8855100" cy="5467198"/>
            </a:xfrm>
          </p:grpSpPr>
          <p:grpSp>
            <p:nvGrpSpPr>
              <p:cNvPr id="775" name="Google Shape;775;p28"/>
              <p:cNvGrpSpPr/>
              <p:nvPr/>
            </p:nvGrpSpPr>
            <p:grpSpPr>
              <a:xfrm rot="5400000">
                <a:off x="-192674" y="234798"/>
                <a:ext cx="5467198" cy="4654700"/>
                <a:chOff x="12075" y="444775"/>
                <a:chExt cx="9144000" cy="4654700"/>
              </a:xfrm>
            </p:grpSpPr>
            <p:grpSp>
              <p:nvGrpSpPr>
                <p:cNvPr id="776" name="Google Shape;776;p28"/>
                <p:cNvGrpSpPr/>
                <p:nvPr/>
              </p:nvGrpSpPr>
              <p:grpSpPr>
                <a:xfrm>
                  <a:off x="12075" y="444775"/>
                  <a:ext cx="9144000" cy="1396425"/>
                  <a:chOff x="12075" y="444775"/>
                  <a:chExt cx="9144000" cy="1396425"/>
                </a:xfrm>
              </p:grpSpPr>
              <p:cxnSp>
                <p:nvCxnSpPr>
                  <p:cNvPr id="777" name="Google Shape;777;p2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78" name="Google Shape;778;p2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79" name="Google Shape;779;p2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80" name="Google Shape;780;p28"/>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781" name="Google Shape;781;p28"/>
                <p:cNvGrpSpPr/>
                <p:nvPr/>
              </p:nvGrpSpPr>
              <p:grpSpPr>
                <a:xfrm>
                  <a:off x="12075" y="2306650"/>
                  <a:ext cx="9144000" cy="1396425"/>
                  <a:chOff x="12075" y="444775"/>
                  <a:chExt cx="9144000" cy="1396425"/>
                </a:xfrm>
              </p:grpSpPr>
              <p:cxnSp>
                <p:nvCxnSpPr>
                  <p:cNvPr id="782" name="Google Shape;782;p2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83" name="Google Shape;783;p2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84" name="Google Shape;784;p2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85" name="Google Shape;785;p28"/>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786" name="Google Shape;786;p28"/>
                <p:cNvGrpSpPr/>
                <p:nvPr/>
              </p:nvGrpSpPr>
              <p:grpSpPr>
                <a:xfrm>
                  <a:off x="12075" y="4168525"/>
                  <a:ext cx="9144000" cy="930950"/>
                  <a:chOff x="12075" y="444775"/>
                  <a:chExt cx="9144000" cy="930950"/>
                </a:xfrm>
              </p:grpSpPr>
              <p:cxnSp>
                <p:nvCxnSpPr>
                  <p:cNvPr id="787" name="Google Shape;787;p2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88" name="Google Shape;788;p2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89" name="Google Shape;789;p2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790" name="Google Shape;790;p28"/>
              <p:cNvGrpSpPr/>
              <p:nvPr/>
            </p:nvGrpSpPr>
            <p:grpSpPr>
              <a:xfrm rot="5400000">
                <a:off x="4473201" y="700273"/>
                <a:ext cx="5467198" cy="3723750"/>
                <a:chOff x="12075" y="1375725"/>
                <a:chExt cx="9144000" cy="3723750"/>
              </a:xfrm>
            </p:grpSpPr>
            <p:grpSp>
              <p:nvGrpSpPr>
                <p:cNvPr id="791" name="Google Shape;791;p28"/>
                <p:cNvGrpSpPr/>
                <p:nvPr/>
              </p:nvGrpSpPr>
              <p:grpSpPr>
                <a:xfrm>
                  <a:off x="12075" y="1375725"/>
                  <a:ext cx="9144000" cy="465475"/>
                  <a:chOff x="12075" y="1375725"/>
                  <a:chExt cx="9144000" cy="465475"/>
                </a:xfrm>
              </p:grpSpPr>
              <p:cxnSp>
                <p:nvCxnSpPr>
                  <p:cNvPr id="792" name="Google Shape;792;p2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93" name="Google Shape;793;p28"/>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794" name="Google Shape;794;p28"/>
                <p:cNvGrpSpPr/>
                <p:nvPr/>
              </p:nvGrpSpPr>
              <p:grpSpPr>
                <a:xfrm>
                  <a:off x="12075" y="2306650"/>
                  <a:ext cx="9144000" cy="1396425"/>
                  <a:chOff x="12075" y="444775"/>
                  <a:chExt cx="9144000" cy="1396425"/>
                </a:xfrm>
              </p:grpSpPr>
              <p:cxnSp>
                <p:nvCxnSpPr>
                  <p:cNvPr id="795" name="Google Shape;795;p2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96" name="Google Shape;796;p2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97" name="Google Shape;797;p2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98" name="Google Shape;798;p28"/>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799" name="Google Shape;799;p28"/>
                <p:cNvGrpSpPr/>
                <p:nvPr/>
              </p:nvGrpSpPr>
              <p:grpSpPr>
                <a:xfrm>
                  <a:off x="12075" y="4168525"/>
                  <a:ext cx="9144000" cy="930950"/>
                  <a:chOff x="12075" y="444775"/>
                  <a:chExt cx="9144000" cy="930950"/>
                </a:xfrm>
              </p:grpSpPr>
              <p:cxnSp>
                <p:nvCxnSpPr>
                  <p:cNvPr id="800" name="Google Shape;800;p2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01" name="Google Shape;801;p2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02" name="Google Shape;802;p2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803" name="Google Shape;803;p28"/>
          <p:cNvSpPr txBox="1"/>
          <p:nvPr>
            <p:ph type="title"/>
          </p:nvPr>
        </p:nvSpPr>
        <p:spPr>
          <a:xfrm>
            <a:off x="720000" y="1092013"/>
            <a:ext cx="3519600" cy="1843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lgn="l">
              <a:spcBef>
                <a:spcPts val="0"/>
              </a:spcBef>
              <a:spcAft>
                <a:spcPts val="0"/>
              </a:spcAft>
              <a:buSzPts val="3500"/>
              <a:buNone/>
              <a:defRPr/>
            </a:lvl2pPr>
            <a:lvl3pPr lvl="2" rtl="0" algn="l">
              <a:spcBef>
                <a:spcPts val="0"/>
              </a:spcBef>
              <a:spcAft>
                <a:spcPts val="0"/>
              </a:spcAft>
              <a:buSzPts val="3500"/>
              <a:buNone/>
              <a:defRPr/>
            </a:lvl3pPr>
            <a:lvl4pPr lvl="3" rtl="0" algn="l">
              <a:spcBef>
                <a:spcPts val="0"/>
              </a:spcBef>
              <a:spcAft>
                <a:spcPts val="0"/>
              </a:spcAft>
              <a:buSzPts val="3500"/>
              <a:buNone/>
              <a:defRPr/>
            </a:lvl4pPr>
            <a:lvl5pPr lvl="4" rtl="0" algn="l">
              <a:spcBef>
                <a:spcPts val="0"/>
              </a:spcBef>
              <a:spcAft>
                <a:spcPts val="0"/>
              </a:spcAft>
              <a:buSzPts val="3500"/>
              <a:buNone/>
              <a:defRPr/>
            </a:lvl5pPr>
            <a:lvl6pPr lvl="5" rtl="0" algn="l">
              <a:spcBef>
                <a:spcPts val="0"/>
              </a:spcBef>
              <a:spcAft>
                <a:spcPts val="0"/>
              </a:spcAft>
              <a:buSzPts val="3500"/>
              <a:buNone/>
              <a:defRPr/>
            </a:lvl6pPr>
            <a:lvl7pPr lvl="6" rtl="0" algn="l">
              <a:spcBef>
                <a:spcPts val="0"/>
              </a:spcBef>
              <a:spcAft>
                <a:spcPts val="0"/>
              </a:spcAft>
              <a:buSzPts val="3500"/>
              <a:buNone/>
              <a:defRPr/>
            </a:lvl7pPr>
            <a:lvl8pPr lvl="7" rtl="0" algn="l">
              <a:spcBef>
                <a:spcPts val="0"/>
              </a:spcBef>
              <a:spcAft>
                <a:spcPts val="0"/>
              </a:spcAft>
              <a:buSzPts val="3500"/>
              <a:buNone/>
              <a:defRPr/>
            </a:lvl8pPr>
            <a:lvl9pPr lvl="8" rtl="0" algn="l">
              <a:spcBef>
                <a:spcPts val="0"/>
              </a:spcBef>
              <a:spcAft>
                <a:spcPts val="0"/>
              </a:spcAft>
              <a:buSzPts val="3500"/>
              <a:buNone/>
              <a:defRPr/>
            </a:lvl9pPr>
          </a:lstStyle>
          <a:p/>
        </p:txBody>
      </p:sp>
      <p:sp>
        <p:nvSpPr>
          <p:cNvPr id="804" name="Google Shape;804;p28"/>
          <p:cNvSpPr txBox="1"/>
          <p:nvPr>
            <p:ph idx="1" type="subTitle"/>
          </p:nvPr>
        </p:nvSpPr>
        <p:spPr>
          <a:xfrm>
            <a:off x="720000" y="2935188"/>
            <a:ext cx="35196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05" name="Google Shape;805;p28"/>
          <p:cNvSpPr/>
          <p:nvPr>
            <p:ph idx="2" type="pic"/>
          </p:nvPr>
        </p:nvSpPr>
        <p:spPr>
          <a:xfrm>
            <a:off x="5520775" y="533863"/>
            <a:ext cx="2910000" cy="4075800"/>
          </a:xfrm>
          <a:prstGeom prst="roundRect">
            <a:avLst>
              <a:gd fmla="val 6529" name="adj"/>
            </a:avLst>
          </a:prstGeom>
          <a:noFill/>
          <a:ln cap="flat" cmpd="sng" w="9525">
            <a:solidFill>
              <a:schemeClr val="dk2"/>
            </a:solidFill>
            <a:prstDash val="solid"/>
            <a:round/>
            <a:headEnd len="sm" w="sm" type="none"/>
            <a:tailEnd len="sm" w="sm" type="none"/>
          </a:ln>
        </p:spPr>
      </p:sp>
      <p:grpSp>
        <p:nvGrpSpPr>
          <p:cNvPr id="806" name="Google Shape;806;p28"/>
          <p:cNvGrpSpPr/>
          <p:nvPr/>
        </p:nvGrpSpPr>
        <p:grpSpPr>
          <a:xfrm>
            <a:off x="-7" y="167200"/>
            <a:ext cx="8952587" cy="4867172"/>
            <a:chOff x="-7" y="167200"/>
            <a:chExt cx="8952587" cy="4867172"/>
          </a:xfrm>
        </p:grpSpPr>
        <p:grpSp>
          <p:nvGrpSpPr>
            <p:cNvPr id="807" name="Google Shape;807;p28"/>
            <p:cNvGrpSpPr/>
            <p:nvPr/>
          </p:nvGrpSpPr>
          <p:grpSpPr>
            <a:xfrm>
              <a:off x="-7" y="167200"/>
              <a:ext cx="1266969" cy="226225"/>
              <a:chOff x="-7" y="167200"/>
              <a:chExt cx="1266969" cy="226225"/>
            </a:xfrm>
          </p:grpSpPr>
          <p:sp>
            <p:nvSpPr>
              <p:cNvPr id="808" name="Google Shape;808;p28"/>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8"/>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 name="Google Shape;810;p28"/>
            <p:cNvGrpSpPr/>
            <p:nvPr/>
          </p:nvGrpSpPr>
          <p:grpSpPr>
            <a:xfrm>
              <a:off x="4890282" y="4643609"/>
              <a:ext cx="4062298" cy="390763"/>
              <a:chOff x="4890282" y="4643609"/>
              <a:chExt cx="4062298" cy="390763"/>
            </a:xfrm>
          </p:grpSpPr>
          <p:sp>
            <p:nvSpPr>
              <p:cNvPr id="811" name="Google Shape;811;p28"/>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8"/>
              <p:cNvSpPr/>
              <p:nvPr/>
            </p:nvSpPr>
            <p:spPr>
              <a:xfrm>
                <a:off x="4890282" y="4751143"/>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813" name="Shape 813"/>
        <p:cNvGrpSpPr/>
        <p:nvPr/>
      </p:nvGrpSpPr>
      <p:grpSpPr>
        <a:xfrm>
          <a:off x="0" y="0"/>
          <a:ext cx="0" cy="0"/>
          <a:chOff x="0" y="0"/>
          <a:chExt cx="0" cy="0"/>
        </a:xfrm>
      </p:grpSpPr>
      <p:grpSp>
        <p:nvGrpSpPr>
          <p:cNvPr id="814" name="Google Shape;814;p29"/>
          <p:cNvGrpSpPr/>
          <p:nvPr/>
        </p:nvGrpSpPr>
        <p:grpSpPr>
          <a:xfrm flipH="1">
            <a:off x="0" y="-161849"/>
            <a:ext cx="9144000" cy="5467198"/>
            <a:chOff x="0" y="-171451"/>
            <a:chExt cx="9144000" cy="5467198"/>
          </a:xfrm>
        </p:grpSpPr>
        <p:grpSp>
          <p:nvGrpSpPr>
            <p:cNvPr id="815" name="Google Shape;815;p29"/>
            <p:cNvGrpSpPr/>
            <p:nvPr/>
          </p:nvGrpSpPr>
          <p:grpSpPr>
            <a:xfrm>
              <a:off x="0" y="135850"/>
              <a:ext cx="9144000" cy="4654700"/>
              <a:chOff x="12075" y="212050"/>
              <a:chExt cx="9144000" cy="4654700"/>
            </a:xfrm>
          </p:grpSpPr>
          <p:grpSp>
            <p:nvGrpSpPr>
              <p:cNvPr id="816" name="Google Shape;816;p29"/>
              <p:cNvGrpSpPr/>
              <p:nvPr/>
            </p:nvGrpSpPr>
            <p:grpSpPr>
              <a:xfrm>
                <a:off x="12075" y="212050"/>
                <a:ext cx="9144000" cy="1396425"/>
                <a:chOff x="12075" y="212050"/>
                <a:chExt cx="9144000" cy="1396425"/>
              </a:xfrm>
            </p:grpSpPr>
            <p:cxnSp>
              <p:nvCxnSpPr>
                <p:cNvPr id="817" name="Google Shape;817;p29"/>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18" name="Google Shape;818;p29"/>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19" name="Google Shape;819;p29"/>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20" name="Google Shape;820;p29"/>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821" name="Google Shape;821;p29"/>
              <p:cNvGrpSpPr/>
              <p:nvPr/>
            </p:nvGrpSpPr>
            <p:grpSpPr>
              <a:xfrm>
                <a:off x="12075" y="2073925"/>
                <a:ext cx="9144000" cy="1396425"/>
                <a:chOff x="12075" y="212050"/>
                <a:chExt cx="9144000" cy="1396425"/>
              </a:xfrm>
            </p:grpSpPr>
            <p:cxnSp>
              <p:nvCxnSpPr>
                <p:cNvPr id="822" name="Google Shape;822;p29"/>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23" name="Google Shape;823;p29"/>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24" name="Google Shape;824;p29"/>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25" name="Google Shape;825;p29"/>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826" name="Google Shape;826;p29"/>
              <p:cNvGrpSpPr/>
              <p:nvPr/>
            </p:nvGrpSpPr>
            <p:grpSpPr>
              <a:xfrm>
                <a:off x="12075" y="3935800"/>
                <a:ext cx="9144000" cy="930950"/>
                <a:chOff x="12075" y="212050"/>
                <a:chExt cx="9144000" cy="930950"/>
              </a:xfrm>
            </p:grpSpPr>
            <p:cxnSp>
              <p:nvCxnSpPr>
                <p:cNvPr id="827" name="Google Shape;827;p29"/>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28" name="Google Shape;828;p29"/>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29" name="Google Shape;829;p29"/>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830" name="Google Shape;830;p29"/>
            <p:cNvGrpSpPr/>
            <p:nvPr/>
          </p:nvGrpSpPr>
          <p:grpSpPr>
            <a:xfrm>
              <a:off x="213575" y="-171451"/>
              <a:ext cx="8855100" cy="5467198"/>
              <a:chOff x="213575" y="-171451"/>
              <a:chExt cx="8855100" cy="5467198"/>
            </a:xfrm>
          </p:grpSpPr>
          <p:grpSp>
            <p:nvGrpSpPr>
              <p:cNvPr id="831" name="Google Shape;831;p29"/>
              <p:cNvGrpSpPr/>
              <p:nvPr/>
            </p:nvGrpSpPr>
            <p:grpSpPr>
              <a:xfrm rot="5400000">
                <a:off x="-192674" y="234798"/>
                <a:ext cx="5467198" cy="4654700"/>
                <a:chOff x="12075" y="444775"/>
                <a:chExt cx="9144000" cy="4654700"/>
              </a:xfrm>
            </p:grpSpPr>
            <p:grpSp>
              <p:nvGrpSpPr>
                <p:cNvPr id="832" name="Google Shape;832;p29"/>
                <p:cNvGrpSpPr/>
                <p:nvPr/>
              </p:nvGrpSpPr>
              <p:grpSpPr>
                <a:xfrm>
                  <a:off x="12075" y="444775"/>
                  <a:ext cx="9144000" cy="1396425"/>
                  <a:chOff x="12075" y="444775"/>
                  <a:chExt cx="9144000" cy="1396425"/>
                </a:xfrm>
              </p:grpSpPr>
              <p:cxnSp>
                <p:nvCxnSpPr>
                  <p:cNvPr id="833" name="Google Shape;833;p2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34" name="Google Shape;834;p2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35" name="Google Shape;835;p2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36" name="Google Shape;836;p29"/>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837" name="Google Shape;837;p29"/>
                <p:cNvGrpSpPr/>
                <p:nvPr/>
              </p:nvGrpSpPr>
              <p:grpSpPr>
                <a:xfrm>
                  <a:off x="12075" y="2306650"/>
                  <a:ext cx="9144000" cy="1396425"/>
                  <a:chOff x="12075" y="444775"/>
                  <a:chExt cx="9144000" cy="1396425"/>
                </a:xfrm>
              </p:grpSpPr>
              <p:cxnSp>
                <p:nvCxnSpPr>
                  <p:cNvPr id="838" name="Google Shape;838;p2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39" name="Google Shape;839;p2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40" name="Google Shape;840;p2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41" name="Google Shape;841;p29"/>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842" name="Google Shape;842;p29"/>
                <p:cNvGrpSpPr/>
                <p:nvPr/>
              </p:nvGrpSpPr>
              <p:grpSpPr>
                <a:xfrm>
                  <a:off x="12075" y="4168525"/>
                  <a:ext cx="9144000" cy="930950"/>
                  <a:chOff x="12075" y="444775"/>
                  <a:chExt cx="9144000" cy="930950"/>
                </a:xfrm>
              </p:grpSpPr>
              <p:cxnSp>
                <p:nvCxnSpPr>
                  <p:cNvPr id="843" name="Google Shape;843;p2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44" name="Google Shape;844;p2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45" name="Google Shape;845;p2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846" name="Google Shape;846;p29"/>
              <p:cNvGrpSpPr/>
              <p:nvPr/>
            </p:nvGrpSpPr>
            <p:grpSpPr>
              <a:xfrm rot="5400000">
                <a:off x="4473201" y="700273"/>
                <a:ext cx="5467198" cy="3723750"/>
                <a:chOff x="12075" y="1375725"/>
                <a:chExt cx="9144000" cy="3723750"/>
              </a:xfrm>
            </p:grpSpPr>
            <p:grpSp>
              <p:nvGrpSpPr>
                <p:cNvPr id="847" name="Google Shape;847;p29"/>
                <p:cNvGrpSpPr/>
                <p:nvPr/>
              </p:nvGrpSpPr>
              <p:grpSpPr>
                <a:xfrm>
                  <a:off x="12075" y="1375725"/>
                  <a:ext cx="9144000" cy="465475"/>
                  <a:chOff x="12075" y="1375725"/>
                  <a:chExt cx="9144000" cy="465475"/>
                </a:xfrm>
              </p:grpSpPr>
              <p:cxnSp>
                <p:nvCxnSpPr>
                  <p:cNvPr id="848" name="Google Shape;848;p2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49" name="Google Shape;849;p29"/>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850" name="Google Shape;850;p29"/>
                <p:cNvGrpSpPr/>
                <p:nvPr/>
              </p:nvGrpSpPr>
              <p:grpSpPr>
                <a:xfrm>
                  <a:off x="12075" y="2306650"/>
                  <a:ext cx="9144000" cy="1396425"/>
                  <a:chOff x="12075" y="444775"/>
                  <a:chExt cx="9144000" cy="1396425"/>
                </a:xfrm>
              </p:grpSpPr>
              <p:cxnSp>
                <p:nvCxnSpPr>
                  <p:cNvPr id="851" name="Google Shape;851;p2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52" name="Google Shape;852;p2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53" name="Google Shape;853;p2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54" name="Google Shape;854;p29"/>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855" name="Google Shape;855;p29"/>
                <p:cNvGrpSpPr/>
                <p:nvPr/>
              </p:nvGrpSpPr>
              <p:grpSpPr>
                <a:xfrm>
                  <a:off x="12075" y="4168525"/>
                  <a:ext cx="9144000" cy="930950"/>
                  <a:chOff x="12075" y="444775"/>
                  <a:chExt cx="9144000" cy="930950"/>
                </a:xfrm>
              </p:grpSpPr>
              <p:cxnSp>
                <p:nvCxnSpPr>
                  <p:cNvPr id="856" name="Google Shape;856;p2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57" name="Google Shape;857;p2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58" name="Google Shape;858;p2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859" name="Google Shape;859;p29"/>
          <p:cNvGrpSpPr/>
          <p:nvPr/>
        </p:nvGrpSpPr>
        <p:grpSpPr>
          <a:xfrm>
            <a:off x="-7" y="167200"/>
            <a:ext cx="8952587" cy="4867172"/>
            <a:chOff x="-7" y="167200"/>
            <a:chExt cx="8952587" cy="4867172"/>
          </a:xfrm>
        </p:grpSpPr>
        <p:grpSp>
          <p:nvGrpSpPr>
            <p:cNvPr id="860" name="Google Shape;860;p29"/>
            <p:cNvGrpSpPr/>
            <p:nvPr/>
          </p:nvGrpSpPr>
          <p:grpSpPr>
            <a:xfrm>
              <a:off x="-7" y="167200"/>
              <a:ext cx="1266969" cy="226225"/>
              <a:chOff x="-7" y="167200"/>
              <a:chExt cx="1266969" cy="226225"/>
            </a:xfrm>
          </p:grpSpPr>
          <p:sp>
            <p:nvSpPr>
              <p:cNvPr id="861" name="Google Shape;861;p29"/>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9"/>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3" name="Google Shape;863;p29"/>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 name="Google Shape;864;p29"/>
          <p:cNvSpPr txBox="1"/>
          <p:nvPr>
            <p:ph type="title"/>
          </p:nvPr>
        </p:nvSpPr>
        <p:spPr>
          <a:xfrm>
            <a:off x="893125" y="1508550"/>
            <a:ext cx="2697600" cy="1063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lgn="l">
              <a:spcBef>
                <a:spcPts val="0"/>
              </a:spcBef>
              <a:spcAft>
                <a:spcPts val="0"/>
              </a:spcAft>
              <a:buSzPts val="3500"/>
              <a:buNone/>
              <a:defRPr/>
            </a:lvl2pPr>
            <a:lvl3pPr lvl="2" rtl="0" algn="l">
              <a:spcBef>
                <a:spcPts val="0"/>
              </a:spcBef>
              <a:spcAft>
                <a:spcPts val="0"/>
              </a:spcAft>
              <a:buSzPts val="3500"/>
              <a:buNone/>
              <a:defRPr/>
            </a:lvl3pPr>
            <a:lvl4pPr lvl="3" rtl="0" algn="l">
              <a:spcBef>
                <a:spcPts val="0"/>
              </a:spcBef>
              <a:spcAft>
                <a:spcPts val="0"/>
              </a:spcAft>
              <a:buSzPts val="3500"/>
              <a:buNone/>
              <a:defRPr/>
            </a:lvl4pPr>
            <a:lvl5pPr lvl="4" rtl="0" algn="l">
              <a:spcBef>
                <a:spcPts val="0"/>
              </a:spcBef>
              <a:spcAft>
                <a:spcPts val="0"/>
              </a:spcAft>
              <a:buSzPts val="3500"/>
              <a:buNone/>
              <a:defRPr/>
            </a:lvl5pPr>
            <a:lvl6pPr lvl="5" rtl="0" algn="l">
              <a:spcBef>
                <a:spcPts val="0"/>
              </a:spcBef>
              <a:spcAft>
                <a:spcPts val="0"/>
              </a:spcAft>
              <a:buSzPts val="3500"/>
              <a:buNone/>
              <a:defRPr/>
            </a:lvl6pPr>
            <a:lvl7pPr lvl="6" rtl="0" algn="l">
              <a:spcBef>
                <a:spcPts val="0"/>
              </a:spcBef>
              <a:spcAft>
                <a:spcPts val="0"/>
              </a:spcAft>
              <a:buSzPts val="3500"/>
              <a:buNone/>
              <a:defRPr/>
            </a:lvl7pPr>
            <a:lvl8pPr lvl="7" rtl="0" algn="l">
              <a:spcBef>
                <a:spcPts val="0"/>
              </a:spcBef>
              <a:spcAft>
                <a:spcPts val="0"/>
              </a:spcAft>
              <a:buSzPts val="3500"/>
              <a:buNone/>
              <a:defRPr/>
            </a:lvl8pPr>
            <a:lvl9pPr lvl="8" rtl="0" algn="l">
              <a:spcBef>
                <a:spcPts val="0"/>
              </a:spcBef>
              <a:spcAft>
                <a:spcPts val="0"/>
              </a:spcAft>
              <a:buSzPts val="3500"/>
              <a:buNone/>
              <a:defRPr/>
            </a:lvl9pPr>
          </a:lstStyle>
          <a:p/>
        </p:txBody>
      </p:sp>
      <p:sp>
        <p:nvSpPr>
          <p:cNvPr id="865" name="Google Shape;865;p29"/>
          <p:cNvSpPr txBox="1"/>
          <p:nvPr>
            <p:ph idx="1" type="subTitle"/>
          </p:nvPr>
        </p:nvSpPr>
        <p:spPr>
          <a:xfrm>
            <a:off x="893125" y="2571750"/>
            <a:ext cx="2697600" cy="1063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866" name="Shape 866"/>
        <p:cNvGrpSpPr/>
        <p:nvPr/>
      </p:nvGrpSpPr>
      <p:grpSpPr>
        <a:xfrm>
          <a:off x="0" y="0"/>
          <a:ext cx="0" cy="0"/>
          <a:chOff x="0" y="0"/>
          <a:chExt cx="0" cy="0"/>
        </a:xfrm>
      </p:grpSpPr>
      <p:grpSp>
        <p:nvGrpSpPr>
          <p:cNvPr id="867" name="Google Shape;867;p30"/>
          <p:cNvGrpSpPr/>
          <p:nvPr/>
        </p:nvGrpSpPr>
        <p:grpSpPr>
          <a:xfrm flipH="1">
            <a:off x="0" y="-161849"/>
            <a:ext cx="9144000" cy="5467198"/>
            <a:chOff x="0" y="-171451"/>
            <a:chExt cx="9144000" cy="5467198"/>
          </a:xfrm>
        </p:grpSpPr>
        <p:grpSp>
          <p:nvGrpSpPr>
            <p:cNvPr id="868" name="Google Shape;868;p30"/>
            <p:cNvGrpSpPr/>
            <p:nvPr/>
          </p:nvGrpSpPr>
          <p:grpSpPr>
            <a:xfrm>
              <a:off x="0" y="135850"/>
              <a:ext cx="9144000" cy="4654700"/>
              <a:chOff x="12075" y="212050"/>
              <a:chExt cx="9144000" cy="4654700"/>
            </a:xfrm>
          </p:grpSpPr>
          <p:grpSp>
            <p:nvGrpSpPr>
              <p:cNvPr id="869" name="Google Shape;869;p30"/>
              <p:cNvGrpSpPr/>
              <p:nvPr/>
            </p:nvGrpSpPr>
            <p:grpSpPr>
              <a:xfrm>
                <a:off x="12075" y="212050"/>
                <a:ext cx="9144000" cy="1396425"/>
                <a:chOff x="12075" y="212050"/>
                <a:chExt cx="9144000" cy="1396425"/>
              </a:xfrm>
            </p:grpSpPr>
            <p:cxnSp>
              <p:nvCxnSpPr>
                <p:cNvPr id="870" name="Google Shape;870;p30"/>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71" name="Google Shape;871;p30"/>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72" name="Google Shape;872;p30"/>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73" name="Google Shape;873;p30"/>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874" name="Google Shape;874;p30"/>
              <p:cNvGrpSpPr/>
              <p:nvPr/>
            </p:nvGrpSpPr>
            <p:grpSpPr>
              <a:xfrm>
                <a:off x="12075" y="2073925"/>
                <a:ext cx="9144000" cy="1396425"/>
                <a:chOff x="12075" y="212050"/>
                <a:chExt cx="9144000" cy="1396425"/>
              </a:xfrm>
            </p:grpSpPr>
            <p:cxnSp>
              <p:nvCxnSpPr>
                <p:cNvPr id="875" name="Google Shape;875;p30"/>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76" name="Google Shape;876;p30"/>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77" name="Google Shape;877;p30"/>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78" name="Google Shape;878;p30"/>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879" name="Google Shape;879;p30"/>
              <p:cNvGrpSpPr/>
              <p:nvPr/>
            </p:nvGrpSpPr>
            <p:grpSpPr>
              <a:xfrm>
                <a:off x="12075" y="3935800"/>
                <a:ext cx="9144000" cy="930950"/>
                <a:chOff x="12075" y="212050"/>
                <a:chExt cx="9144000" cy="930950"/>
              </a:xfrm>
            </p:grpSpPr>
            <p:cxnSp>
              <p:nvCxnSpPr>
                <p:cNvPr id="880" name="Google Shape;880;p30"/>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81" name="Google Shape;881;p30"/>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82" name="Google Shape;882;p30"/>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883" name="Google Shape;883;p30"/>
            <p:cNvGrpSpPr/>
            <p:nvPr/>
          </p:nvGrpSpPr>
          <p:grpSpPr>
            <a:xfrm>
              <a:off x="213575" y="-171451"/>
              <a:ext cx="8855100" cy="5467198"/>
              <a:chOff x="213575" y="-171451"/>
              <a:chExt cx="8855100" cy="5467198"/>
            </a:xfrm>
          </p:grpSpPr>
          <p:grpSp>
            <p:nvGrpSpPr>
              <p:cNvPr id="884" name="Google Shape;884;p30"/>
              <p:cNvGrpSpPr/>
              <p:nvPr/>
            </p:nvGrpSpPr>
            <p:grpSpPr>
              <a:xfrm rot="5400000">
                <a:off x="-192674" y="234798"/>
                <a:ext cx="5467198" cy="4654700"/>
                <a:chOff x="12075" y="444775"/>
                <a:chExt cx="9144000" cy="4654700"/>
              </a:xfrm>
            </p:grpSpPr>
            <p:grpSp>
              <p:nvGrpSpPr>
                <p:cNvPr id="885" name="Google Shape;885;p30"/>
                <p:cNvGrpSpPr/>
                <p:nvPr/>
              </p:nvGrpSpPr>
              <p:grpSpPr>
                <a:xfrm>
                  <a:off x="12075" y="444775"/>
                  <a:ext cx="9144000" cy="1396425"/>
                  <a:chOff x="12075" y="444775"/>
                  <a:chExt cx="9144000" cy="1396425"/>
                </a:xfrm>
              </p:grpSpPr>
              <p:cxnSp>
                <p:nvCxnSpPr>
                  <p:cNvPr id="886" name="Google Shape;886;p30"/>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87" name="Google Shape;887;p30"/>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88" name="Google Shape;888;p30"/>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89" name="Google Shape;889;p30"/>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890" name="Google Shape;890;p30"/>
                <p:cNvGrpSpPr/>
                <p:nvPr/>
              </p:nvGrpSpPr>
              <p:grpSpPr>
                <a:xfrm>
                  <a:off x="12075" y="2306650"/>
                  <a:ext cx="9144000" cy="1396425"/>
                  <a:chOff x="12075" y="444775"/>
                  <a:chExt cx="9144000" cy="1396425"/>
                </a:xfrm>
              </p:grpSpPr>
              <p:cxnSp>
                <p:nvCxnSpPr>
                  <p:cNvPr id="891" name="Google Shape;891;p30"/>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92" name="Google Shape;892;p30"/>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93" name="Google Shape;893;p30"/>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94" name="Google Shape;894;p30"/>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895" name="Google Shape;895;p30"/>
                <p:cNvGrpSpPr/>
                <p:nvPr/>
              </p:nvGrpSpPr>
              <p:grpSpPr>
                <a:xfrm>
                  <a:off x="12075" y="4168525"/>
                  <a:ext cx="9144000" cy="930950"/>
                  <a:chOff x="12075" y="444775"/>
                  <a:chExt cx="9144000" cy="930950"/>
                </a:xfrm>
              </p:grpSpPr>
              <p:cxnSp>
                <p:nvCxnSpPr>
                  <p:cNvPr id="896" name="Google Shape;896;p30"/>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97" name="Google Shape;897;p30"/>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98" name="Google Shape;898;p30"/>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899" name="Google Shape;899;p30"/>
              <p:cNvGrpSpPr/>
              <p:nvPr/>
            </p:nvGrpSpPr>
            <p:grpSpPr>
              <a:xfrm rot="5400000">
                <a:off x="4473201" y="700273"/>
                <a:ext cx="5467198" cy="3723750"/>
                <a:chOff x="12075" y="1375725"/>
                <a:chExt cx="9144000" cy="3723750"/>
              </a:xfrm>
            </p:grpSpPr>
            <p:grpSp>
              <p:nvGrpSpPr>
                <p:cNvPr id="900" name="Google Shape;900;p30"/>
                <p:cNvGrpSpPr/>
                <p:nvPr/>
              </p:nvGrpSpPr>
              <p:grpSpPr>
                <a:xfrm>
                  <a:off x="12075" y="1375725"/>
                  <a:ext cx="9144000" cy="465475"/>
                  <a:chOff x="12075" y="1375725"/>
                  <a:chExt cx="9144000" cy="465475"/>
                </a:xfrm>
              </p:grpSpPr>
              <p:cxnSp>
                <p:nvCxnSpPr>
                  <p:cNvPr id="901" name="Google Shape;901;p30"/>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02" name="Google Shape;902;p30"/>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903" name="Google Shape;903;p30"/>
                <p:cNvGrpSpPr/>
                <p:nvPr/>
              </p:nvGrpSpPr>
              <p:grpSpPr>
                <a:xfrm>
                  <a:off x="12075" y="2306650"/>
                  <a:ext cx="9144000" cy="1396425"/>
                  <a:chOff x="12075" y="444775"/>
                  <a:chExt cx="9144000" cy="1396425"/>
                </a:xfrm>
              </p:grpSpPr>
              <p:cxnSp>
                <p:nvCxnSpPr>
                  <p:cNvPr id="904" name="Google Shape;904;p30"/>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05" name="Google Shape;905;p30"/>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06" name="Google Shape;906;p30"/>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07" name="Google Shape;907;p30"/>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908" name="Google Shape;908;p30"/>
                <p:cNvGrpSpPr/>
                <p:nvPr/>
              </p:nvGrpSpPr>
              <p:grpSpPr>
                <a:xfrm>
                  <a:off x="12075" y="4168525"/>
                  <a:ext cx="9144000" cy="930950"/>
                  <a:chOff x="12075" y="444775"/>
                  <a:chExt cx="9144000" cy="930950"/>
                </a:xfrm>
              </p:grpSpPr>
              <p:cxnSp>
                <p:nvCxnSpPr>
                  <p:cNvPr id="909" name="Google Shape;909;p30"/>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10" name="Google Shape;910;p30"/>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11" name="Google Shape;911;p30"/>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912" name="Google Shape;912;p30"/>
          <p:cNvGrpSpPr/>
          <p:nvPr/>
        </p:nvGrpSpPr>
        <p:grpSpPr>
          <a:xfrm>
            <a:off x="-7" y="117416"/>
            <a:ext cx="8941384" cy="4905859"/>
            <a:chOff x="-7" y="117416"/>
            <a:chExt cx="8941384" cy="4905859"/>
          </a:xfrm>
        </p:grpSpPr>
        <p:grpSp>
          <p:nvGrpSpPr>
            <p:cNvPr id="913" name="Google Shape;913;p30"/>
            <p:cNvGrpSpPr/>
            <p:nvPr/>
          </p:nvGrpSpPr>
          <p:grpSpPr>
            <a:xfrm>
              <a:off x="-7" y="4797050"/>
              <a:ext cx="1266969" cy="226225"/>
              <a:chOff x="-7" y="167200"/>
              <a:chExt cx="1266969" cy="226225"/>
            </a:xfrm>
          </p:grpSpPr>
          <p:sp>
            <p:nvSpPr>
              <p:cNvPr id="914" name="Google Shape;914;p30"/>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0"/>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6" name="Google Shape;916;p30"/>
            <p:cNvSpPr/>
            <p:nvPr/>
          </p:nvSpPr>
          <p:spPr>
            <a:xfrm>
              <a:off x="8608176" y="4514350"/>
              <a:ext cx="333201" cy="333048"/>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0"/>
            <p:cNvSpPr/>
            <p:nvPr/>
          </p:nvSpPr>
          <p:spPr>
            <a:xfrm>
              <a:off x="1861082" y="117416"/>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8" name="Google Shape;918;p30"/>
          <p:cNvSpPr txBox="1"/>
          <p:nvPr>
            <p:ph type="title"/>
          </p:nvPr>
        </p:nvSpPr>
        <p:spPr>
          <a:xfrm>
            <a:off x="5516826" y="1395925"/>
            <a:ext cx="2668200" cy="1060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19" name="Google Shape;919;p30"/>
          <p:cNvSpPr txBox="1"/>
          <p:nvPr>
            <p:ph idx="1" type="subTitle"/>
          </p:nvPr>
        </p:nvSpPr>
        <p:spPr>
          <a:xfrm>
            <a:off x="5516953" y="2456725"/>
            <a:ext cx="26682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920" name="Shape 920"/>
        <p:cNvGrpSpPr/>
        <p:nvPr/>
      </p:nvGrpSpPr>
      <p:grpSpPr>
        <a:xfrm>
          <a:off x="0" y="0"/>
          <a:ext cx="0" cy="0"/>
          <a:chOff x="0" y="0"/>
          <a:chExt cx="0" cy="0"/>
        </a:xfrm>
      </p:grpSpPr>
      <p:grpSp>
        <p:nvGrpSpPr>
          <p:cNvPr id="921" name="Google Shape;921;p31"/>
          <p:cNvGrpSpPr/>
          <p:nvPr/>
        </p:nvGrpSpPr>
        <p:grpSpPr>
          <a:xfrm flipH="1">
            <a:off x="0" y="-161849"/>
            <a:ext cx="9144000" cy="5467198"/>
            <a:chOff x="0" y="-171451"/>
            <a:chExt cx="9144000" cy="5467198"/>
          </a:xfrm>
        </p:grpSpPr>
        <p:grpSp>
          <p:nvGrpSpPr>
            <p:cNvPr id="922" name="Google Shape;922;p31"/>
            <p:cNvGrpSpPr/>
            <p:nvPr/>
          </p:nvGrpSpPr>
          <p:grpSpPr>
            <a:xfrm>
              <a:off x="0" y="135850"/>
              <a:ext cx="9144000" cy="4654700"/>
              <a:chOff x="12075" y="212050"/>
              <a:chExt cx="9144000" cy="4654700"/>
            </a:xfrm>
          </p:grpSpPr>
          <p:grpSp>
            <p:nvGrpSpPr>
              <p:cNvPr id="923" name="Google Shape;923;p31"/>
              <p:cNvGrpSpPr/>
              <p:nvPr/>
            </p:nvGrpSpPr>
            <p:grpSpPr>
              <a:xfrm>
                <a:off x="12075" y="212050"/>
                <a:ext cx="9144000" cy="1396425"/>
                <a:chOff x="12075" y="212050"/>
                <a:chExt cx="9144000" cy="1396425"/>
              </a:xfrm>
            </p:grpSpPr>
            <p:cxnSp>
              <p:nvCxnSpPr>
                <p:cNvPr id="924" name="Google Shape;924;p31"/>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25" name="Google Shape;925;p31"/>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26" name="Google Shape;926;p31"/>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27" name="Google Shape;927;p31"/>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928" name="Google Shape;928;p31"/>
              <p:cNvGrpSpPr/>
              <p:nvPr/>
            </p:nvGrpSpPr>
            <p:grpSpPr>
              <a:xfrm>
                <a:off x="12075" y="2073925"/>
                <a:ext cx="9144000" cy="1396425"/>
                <a:chOff x="12075" y="212050"/>
                <a:chExt cx="9144000" cy="1396425"/>
              </a:xfrm>
            </p:grpSpPr>
            <p:cxnSp>
              <p:nvCxnSpPr>
                <p:cNvPr id="929" name="Google Shape;929;p31"/>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30" name="Google Shape;930;p31"/>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31" name="Google Shape;931;p31"/>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32" name="Google Shape;932;p31"/>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933" name="Google Shape;933;p31"/>
              <p:cNvGrpSpPr/>
              <p:nvPr/>
            </p:nvGrpSpPr>
            <p:grpSpPr>
              <a:xfrm>
                <a:off x="12075" y="3935800"/>
                <a:ext cx="9144000" cy="930950"/>
                <a:chOff x="12075" y="212050"/>
                <a:chExt cx="9144000" cy="930950"/>
              </a:xfrm>
            </p:grpSpPr>
            <p:cxnSp>
              <p:nvCxnSpPr>
                <p:cNvPr id="934" name="Google Shape;934;p31"/>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35" name="Google Shape;935;p31"/>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36" name="Google Shape;936;p31"/>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937" name="Google Shape;937;p31"/>
            <p:cNvGrpSpPr/>
            <p:nvPr/>
          </p:nvGrpSpPr>
          <p:grpSpPr>
            <a:xfrm>
              <a:off x="213575" y="-171451"/>
              <a:ext cx="8855100" cy="5467198"/>
              <a:chOff x="213575" y="-171451"/>
              <a:chExt cx="8855100" cy="5467198"/>
            </a:xfrm>
          </p:grpSpPr>
          <p:grpSp>
            <p:nvGrpSpPr>
              <p:cNvPr id="938" name="Google Shape;938;p31"/>
              <p:cNvGrpSpPr/>
              <p:nvPr/>
            </p:nvGrpSpPr>
            <p:grpSpPr>
              <a:xfrm rot="5400000">
                <a:off x="-192674" y="234798"/>
                <a:ext cx="5467198" cy="4654700"/>
                <a:chOff x="12075" y="444775"/>
                <a:chExt cx="9144000" cy="4654700"/>
              </a:xfrm>
            </p:grpSpPr>
            <p:grpSp>
              <p:nvGrpSpPr>
                <p:cNvPr id="939" name="Google Shape;939;p31"/>
                <p:cNvGrpSpPr/>
                <p:nvPr/>
              </p:nvGrpSpPr>
              <p:grpSpPr>
                <a:xfrm>
                  <a:off x="12075" y="444775"/>
                  <a:ext cx="9144000" cy="1396425"/>
                  <a:chOff x="12075" y="444775"/>
                  <a:chExt cx="9144000" cy="1396425"/>
                </a:xfrm>
              </p:grpSpPr>
              <p:cxnSp>
                <p:nvCxnSpPr>
                  <p:cNvPr id="940" name="Google Shape;940;p31"/>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41" name="Google Shape;941;p31"/>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42" name="Google Shape;942;p3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43" name="Google Shape;943;p31"/>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944" name="Google Shape;944;p31"/>
                <p:cNvGrpSpPr/>
                <p:nvPr/>
              </p:nvGrpSpPr>
              <p:grpSpPr>
                <a:xfrm>
                  <a:off x="12075" y="2306650"/>
                  <a:ext cx="9144000" cy="1396425"/>
                  <a:chOff x="12075" y="444775"/>
                  <a:chExt cx="9144000" cy="1396425"/>
                </a:xfrm>
              </p:grpSpPr>
              <p:cxnSp>
                <p:nvCxnSpPr>
                  <p:cNvPr id="945" name="Google Shape;945;p31"/>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46" name="Google Shape;946;p31"/>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47" name="Google Shape;947;p3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48" name="Google Shape;948;p31"/>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949" name="Google Shape;949;p31"/>
                <p:cNvGrpSpPr/>
                <p:nvPr/>
              </p:nvGrpSpPr>
              <p:grpSpPr>
                <a:xfrm>
                  <a:off x="12075" y="4168525"/>
                  <a:ext cx="9144000" cy="930950"/>
                  <a:chOff x="12075" y="444775"/>
                  <a:chExt cx="9144000" cy="930950"/>
                </a:xfrm>
              </p:grpSpPr>
              <p:cxnSp>
                <p:nvCxnSpPr>
                  <p:cNvPr id="950" name="Google Shape;950;p31"/>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51" name="Google Shape;951;p31"/>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52" name="Google Shape;952;p3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953" name="Google Shape;953;p31"/>
              <p:cNvGrpSpPr/>
              <p:nvPr/>
            </p:nvGrpSpPr>
            <p:grpSpPr>
              <a:xfrm rot="5400000">
                <a:off x="4473201" y="700273"/>
                <a:ext cx="5467198" cy="3723750"/>
                <a:chOff x="12075" y="1375725"/>
                <a:chExt cx="9144000" cy="3723750"/>
              </a:xfrm>
            </p:grpSpPr>
            <p:grpSp>
              <p:nvGrpSpPr>
                <p:cNvPr id="954" name="Google Shape;954;p31"/>
                <p:cNvGrpSpPr/>
                <p:nvPr/>
              </p:nvGrpSpPr>
              <p:grpSpPr>
                <a:xfrm>
                  <a:off x="12075" y="1375725"/>
                  <a:ext cx="9144000" cy="465475"/>
                  <a:chOff x="12075" y="1375725"/>
                  <a:chExt cx="9144000" cy="465475"/>
                </a:xfrm>
              </p:grpSpPr>
              <p:cxnSp>
                <p:nvCxnSpPr>
                  <p:cNvPr id="955" name="Google Shape;955;p3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56" name="Google Shape;956;p31"/>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957" name="Google Shape;957;p31"/>
                <p:cNvGrpSpPr/>
                <p:nvPr/>
              </p:nvGrpSpPr>
              <p:grpSpPr>
                <a:xfrm>
                  <a:off x="12075" y="2306650"/>
                  <a:ext cx="9144000" cy="1396425"/>
                  <a:chOff x="12075" y="444775"/>
                  <a:chExt cx="9144000" cy="1396425"/>
                </a:xfrm>
              </p:grpSpPr>
              <p:cxnSp>
                <p:nvCxnSpPr>
                  <p:cNvPr id="958" name="Google Shape;958;p31"/>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59" name="Google Shape;959;p31"/>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60" name="Google Shape;960;p3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61" name="Google Shape;961;p31"/>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962" name="Google Shape;962;p31"/>
                <p:cNvGrpSpPr/>
                <p:nvPr/>
              </p:nvGrpSpPr>
              <p:grpSpPr>
                <a:xfrm>
                  <a:off x="12075" y="4168525"/>
                  <a:ext cx="9144000" cy="930950"/>
                  <a:chOff x="12075" y="444775"/>
                  <a:chExt cx="9144000" cy="930950"/>
                </a:xfrm>
              </p:grpSpPr>
              <p:cxnSp>
                <p:nvCxnSpPr>
                  <p:cNvPr id="963" name="Google Shape;963;p31"/>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64" name="Google Shape;964;p31"/>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65" name="Google Shape;965;p3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966" name="Google Shape;966;p31"/>
          <p:cNvSpPr txBox="1"/>
          <p:nvPr>
            <p:ph type="title"/>
          </p:nvPr>
        </p:nvSpPr>
        <p:spPr>
          <a:xfrm>
            <a:off x="713225" y="2448213"/>
            <a:ext cx="4472400" cy="8373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67" name="Google Shape;967;p31"/>
          <p:cNvSpPr txBox="1"/>
          <p:nvPr>
            <p:ph hasCustomPrompt="1" idx="2" type="title"/>
          </p:nvPr>
        </p:nvSpPr>
        <p:spPr>
          <a:xfrm>
            <a:off x="2208275" y="1423663"/>
            <a:ext cx="1482300" cy="7704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68" name="Google Shape;968;p31"/>
          <p:cNvSpPr txBox="1"/>
          <p:nvPr>
            <p:ph idx="1" type="subTitle"/>
          </p:nvPr>
        </p:nvSpPr>
        <p:spPr>
          <a:xfrm>
            <a:off x="713225" y="3344838"/>
            <a:ext cx="44724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969" name="Google Shape;969;p31"/>
          <p:cNvGrpSpPr/>
          <p:nvPr/>
        </p:nvGrpSpPr>
        <p:grpSpPr>
          <a:xfrm flipH="1">
            <a:off x="173907" y="92498"/>
            <a:ext cx="8795602" cy="4945088"/>
            <a:chOff x="173907" y="92498"/>
            <a:chExt cx="8795602" cy="4945088"/>
          </a:xfrm>
        </p:grpSpPr>
        <p:grpSp>
          <p:nvGrpSpPr>
            <p:cNvPr id="970" name="Google Shape;970;p31"/>
            <p:cNvGrpSpPr/>
            <p:nvPr/>
          </p:nvGrpSpPr>
          <p:grpSpPr>
            <a:xfrm>
              <a:off x="8918459" y="243592"/>
              <a:ext cx="51049" cy="774142"/>
              <a:chOff x="8211712" y="2037146"/>
              <a:chExt cx="34742" cy="526950"/>
            </a:xfrm>
          </p:grpSpPr>
          <p:sp>
            <p:nvSpPr>
              <p:cNvPr id="971" name="Google Shape;971;p31"/>
              <p:cNvSpPr/>
              <p:nvPr/>
            </p:nvSpPr>
            <p:spPr>
              <a:xfrm>
                <a:off x="8211712" y="2037146"/>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1"/>
              <p:cNvSpPr/>
              <p:nvPr/>
            </p:nvSpPr>
            <p:spPr>
              <a:xfrm>
                <a:off x="8211712" y="2116302"/>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1"/>
              <p:cNvSpPr/>
              <p:nvPr/>
            </p:nvSpPr>
            <p:spPr>
              <a:xfrm>
                <a:off x="8211712" y="2195458"/>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1"/>
              <p:cNvSpPr/>
              <p:nvPr/>
            </p:nvSpPr>
            <p:spPr>
              <a:xfrm>
                <a:off x="8211712" y="2274614"/>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1"/>
              <p:cNvSpPr/>
              <p:nvPr/>
            </p:nvSpPr>
            <p:spPr>
              <a:xfrm>
                <a:off x="8211712" y="2353770"/>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1"/>
              <p:cNvSpPr/>
              <p:nvPr/>
            </p:nvSpPr>
            <p:spPr>
              <a:xfrm>
                <a:off x="8211712" y="2432927"/>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1"/>
              <p:cNvSpPr/>
              <p:nvPr/>
            </p:nvSpPr>
            <p:spPr>
              <a:xfrm>
                <a:off x="8211712" y="2512083"/>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 name="Google Shape;978;p31"/>
            <p:cNvGrpSpPr/>
            <p:nvPr/>
          </p:nvGrpSpPr>
          <p:grpSpPr>
            <a:xfrm>
              <a:off x="173907" y="4750539"/>
              <a:ext cx="291257" cy="287046"/>
              <a:chOff x="5456048" y="1794743"/>
              <a:chExt cx="178248" cy="175682"/>
            </a:xfrm>
          </p:grpSpPr>
          <p:sp>
            <p:nvSpPr>
              <p:cNvPr id="979" name="Google Shape;979;p31"/>
              <p:cNvSpPr/>
              <p:nvPr/>
            </p:nvSpPr>
            <p:spPr>
              <a:xfrm>
                <a:off x="5456048" y="1794743"/>
                <a:ext cx="178248" cy="175682"/>
              </a:xfrm>
              <a:custGeom>
                <a:rect b="b" l="l" r="r" t="t"/>
                <a:pathLst>
                  <a:path extrusionOk="0" h="1780" w="1806">
                    <a:moveTo>
                      <a:pt x="277" y="0"/>
                    </a:moveTo>
                    <a:lnTo>
                      <a:pt x="1" y="276"/>
                    </a:lnTo>
                    <a:lnTo>
                      <a:pt x="1530" y="1780"/>
                    </a:lnTo>
                    <a:lnTo>
                      <a:pt x="1805" y="1504"/>
                    </a:lnTo>
                    <a:lnTo>
                      <a:pt x="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1"/>
              <p:cNvSpPr/>
              <p:nvPr/>
            </p:nvSpPr>
            <p:spPr>
              <a:xfrm>
                <a:off x="5456048" y="1794743"/>
                <a:ext cx="178248" cy="175682"/>
              </a:xfrm>
              <a:custGeom>
                <a:rect b="b" l="l" r="r" t="t"/>
                <a:pathLst>
                  <a:path extrusionOk="0" h="1780" w="1806">
                    <a:moveTo>
                      <a:pt x="1505" y="0"/>
                    </a:moveTo>
                    <a:lnTo>
                      <a:pt x="1" y="1504"/>
                    </a:lnTo>
                    <a:lnTo>
                      <a:pt x="302" y="1780"/>
                    </a:lnTo>
                    <a:lnTo>
                      <a:pt x="1805" y="276"/>
                    </a:lnTo>
                    <a:lnTo>
                      <a:pt x="1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1" name="Google Shape;981;p31"/>
            <p:cNvSpPr/>
            <p:nvPr/>
          </p:nvSpPr>
          <p:spPr>
            <a:xfrm rot="-123321">
              <a:off x="7897400" y="4768750"/>
              <a:ext cx="1018402" cy="166548"/>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1"/>
            <p:cNvSpPr/>
            <p:nvPr/>
          </p:nvSpPr>
          <p:spPr>
            <a:xfrm>
              <a:off x="8639763" y="92498"/>
              <a:ext cx="207956" cy="207857"/>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83" name="Shape 983"/>
        <p:cNvGrpSpPr/>
        <p:nvPr/>
      </p:nvGrpSpPr>
      <p:grpSpPr>
        <a:xfrm>
          <a:off x="0" y="0"/>
          <a:ext cx="0" cy="0"/>
          <a:chOff x="0" y="0"/>
          <a:chExt cx="0" cy="0"/>
        </a:xfrm>
      </p:grpSpPr>
      <p:grpSp>
        <p:nvGrpSpPr>
          <p:cNvPr id="984" name="Google Shape;984;p32"/>
          <p:cNvGrpSpPr/>
          <p:nvPr/>
        </p:nvGrpSpPr>
        <p:grpSpPr>
          <a:xfrm flipH="1">
            <a:off x="0" y="-161849"/>
            <a:ext cx="9144000" cy="5467198"/>
            <a:chOff x="0" y="-171451"/>
            <a:chExt cx="9144000" cy="5467198"/>
          </a:xfrm>
        </p:grpSpPr>
        <p:grpSp>
          <p:nvGrpSpPr>
            <p:cNvPr id="985" name="Google Shape;985;p32"/>
            <p:cNvGrpSpPr/>
            <p:nvPr/>
          </p:nvGrpSpPr>
          <p:grpSpPr>
            <a:xfrm>
              <a:off x="0" y="135850"/>
              <a:ext cx="9144000" cy="4654700"/>
              <a:chOff x="12075" y="212050"/>
              <a:chExt cx="9144000" cy="4654700"/>
            </a:xfrm>
          </p:grpSpPr>
          <p:grpSp>
            <p:nvGrpSpPr>
              <p:cNvPr id="986" name="Google Shape;986;p32"/>
              <p:cNvGrpSpPr/>
              <p:nvPr/>
            </p:nvGrpSpPr>
            <p:grpSpPr>
              <a:xfrm>
                <a:off x="12075" y="212050"/>
                <a:ext cx="9144000" cy="1396425"/>
                <a:chOff x="12075" y="212050"/>
                <a:chExt cx="9144000" cy="1396425"/>
              </a:xfrm>
            </p:grpSpPr>
            <p:cxnSp>
              <p:nvCxnSpPr>
                <p:cNvPr id="987" name="Google Shape;987;p32"/>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88" name="Google Shape;988;p32"/>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89" name="Google Shape;989;p32"/>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90" name="Google Shape;990;p32"/>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991" name="Google Shape;991;p32"/>
              <p:cNvGrpSpPr/>
              <p:nvPr/>
            </p:nvGrpSpPr>
            <p:grpSpPr>
              <a:xfrm>
                <a:off x="12075" y="2073925"/>
                <a:ext cx="9144000" cy="1396425"/>
                <a:chOff x="12075" y="212050"/>
                <a:chExt cx="9144000" cy="1396425"/>
              </a:xfrm>
            </p:grpSpPr>
            <p:cxnSp>
              <p:nvCxnSpPr>
                <p:cNvPr id="992" name="Google Shape;992;p32"/>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93" name="Google Shape;993;p32"/>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94" name="Google Shape;994;p32"/>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95" name="Google Shape;995;p32"/>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996" name="Google Shape;996;p32"/>
              <p:cNvGrpSpPr/>
              <p:nvPr/>
            </p:nvGrpSpPr>
            <p:grpSpPr>
              <a:xfrm>
                <a:off x="12075" y="3935800"/>
                <a:ext cx="9144000" cy="930950"/>
                <a:chOff x="12075" y="212050"/>
                <a:chExt cx="9144000" cy="930950"/>
              </a:xfrm>
            </p:grpSpPr>
            <p:cxnSp>
              <p:nvCxnSpPr>
                <p:cNvPr id="997" name="Google Shape;997;p32"/>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98" name="Google Shape;998;p32"/>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99" name="Google Shape;999;p32"/>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000" name="Google Shape;1000;p32"/>
            <p:cNvGrpSpPr/>
            <p:nvPr/>
          </p:nvGrpSpPr>
          <p:grpSpPr>
            <a:xfrm>
              <a:off x="213575" y="-171451"/>
              <a:ext cx="8855100" cy="5467198"/>
              <a:chOff x="213575" y="-171451"/>
              <a:chExt cx="8855100" cy="5467198"/>
            </a:xfrm>
          </p:grpSpPr>
          <p:grpSp>
            <p:nvGrpSpPr>
              <p:cNvPr id="1001" name="Google Shape;1001;p32"/>
              <p:cNvGrpSpPr/>
              <p:nvPr/>
            </p:nvGrpSpPr>
            <p:grpSpPr>
              <a:xfrm rot="5400000">
                <a:off x="-192674" y="234798"/>
                <a:ext cx="5467198" cy="4654700"/>
                <a:chOff x="12075" y="444775"/>
                <a:chExt cx="9144000" cy="4654700"/>
              </a:xfrm>
            </p:grpSpPr>
            <p:grpSp>
              <p:nvGrpSpPr>
                <p:cNvPr id="1002" name="Google Shape;1002;p32"/>
                <p:cNvGrpSpPr/>
                <p:nvPr/>
              </p:nvGrpSpPr>
              <p:grpSpPr>
                <a:xfrm>
                  <a:off x="12075" y="444775"/>
                  <a:ext cx="9144000" cy="1396425"/>
                  <a:chOff x="12075" y="444775"/>
                  <a:chExt cx="9144000" cy="1396425"/>
                </a:xfrm>
              </p:grpSpPr>
              <p:cxnSp>
                <p:nvCxnSpPr>
                  <p:cNvPr id="1003" name="Google Shape;1003;p32"/>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04" name="Google Shape;1004;p32"/>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05" name="Google Shape;1005;p3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06" name="Google Shape;1006;p32"/>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007" name="Google Shape;1007;p32"/>
                <p:cNvGrpSpPr/>
                <p:nvPr/>
              </p:nvGrpSpPr>
              <p:grpSpPr>
                <a:xfrm>
                  <a:off x="12075" y="2306650"/>
                  <a:ext cx="9144000" cy="1396425"/>
                  <a:chOff x="12075" y="444775"/>
                  <a:chExt cx="9144000" cy="1396425"/>
                </a:xfrm>
              </p:grpSpPr>
              <p:cxnSp>
                <p:nvCxnSpPr>
                  <p:cNvPr id="1008" name="Google Shape;1008;p32"/>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09" name="Google Shape;1009;p32"/>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10" name="Google Shape;1010;p3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11" name="Google Shape;1011;p32"/>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012" name="Google Shape;1012;p32"/>
                <p:cNvGrpSpPr/>
                <p:nvPr/>
              </p:nvGrpSpPr>
              <p:grpSpPr>
                <a:xfrm>
                  <a:off x="12075" y="4168525"/>
                  <a:ext cx="9144000" cy="930950"/>
                  <a:chOff x="12075" y="444775"/>
                  <a:chExt cx="9144000" cy="930950"/>
                </a:xfrm>
              </p:grpSpPr>
              <p:cxnSp>
                <p:nvCxnSpPr>
                  <p:cNvPr id="1013" name="Google Shape;1013;p32"/>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14" name="Google Shape;1014;p32"/>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15" name="Google Shape;1015;p3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016" name="Google Shape;1016;p32"/>
              <p:cNvGrpSpPr/>
              <p:nvPr/>
            </p:nvGrpSpPr>
            <p:grpSpPr>
              <a:xfrm rot="5400000">
                <a:off x="4473201" y="700273"/>
                <a:ext cx="5467198" cy="3723750"/>
                <a:chOff x="12075" y="1375725"/>
                <a:chExt cx="9144000" cy="3723750"/>
              </a:xfrm>
            </p:grpSpPr>
            <p:grpSp>
              <p:nvGrpSpPr>
                <p:cNvPr id="1017" name="Google Shape;1017;p32"/>
                <p:cNvGrpSpPr/>
                <p:nvPr/>
              </p:nvGrpSpPr>
              <p:grpSpPr>
                <a:xfrm>
                  <a:off x="12075" y="1375725"/>
                  <a:ext cx="9144000" cy="465475"/>
                  <a:chOff x="12075" y="1375725"/>
                  <a:chExt cx="9144000" cy="465475"/>
                </a:xfrm>
              </p:grpSpPr>
              <p:cxnSp>
                <p:nvCxnSpPr>
                  <p:cNvPr id="1018" name="Google Shape;1018;p3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19" name="Google Shape;1019;p32"/>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020" name="Google Shape;1020;p32"/>
                <p:cNvGrpSpPr/>
                <p:nvPr/>
              </p:nvGrpSpPr>
              <p:grpSpPr>
                <a:xfrm>
                  <a:off x="12075" y="2306650"/>
                  <a:ext cx="9144000" cy="1396425"/>
                  <a:chOff x="12075" y="444775"/>
                  <a:chExt cx="9144000" cy="1396425"/>
                </a:xfrm>
              </p:grpSpPr>
              <p:cxnSp>
                <p:nvCxnSpPr>
                  <p:cNvPr id="1021" name="Google Shape;1021;p32"/>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22" name="Google Shape;1022;p32"/>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23" name="Google Shape;1023;p3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24" name="Google Shape;1024;p32"/>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025" name="Google Shape;1025;p32"/>
                <p:cNvGrpSpPr/>
                <p:nvPr/>
              </p:nvGrpSpPr>
              <p:grpSpPr>
                <a:xfrm>
                  <a:off x="12075" y="4168525"/>
                  <a:ext cx="9144000" cy="930950"/>
                  <a:chOff x="12075" y="444775"/>
                  <a:chExt cx="9144000" cy="930950"/>
                </a:xfrm>
              </p:grpSpPr>
              <p:cxnSp>
                <p:nvCxnSpPr>
                  <p:cNvPr id="1026" name="Google Shape;1026;p32"/>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27" name="Google Shape;1027;p32"/>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28" name="Google Shape;1028;p3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1029" name="Google Shape;1029;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30" name="Google Shape;1030;p32"/>
          <p:cNvSpPr txBox="1"/>
          <p:nvPr>
            <p:ph idx="1" type="subTitle"/>
          </p:nvPr>
        </p:nvSpPr>
        <p:spPr>
          <a:xfrm>
            <a:off x="5046566" y="3285624"/>
            <a:ext cx="2500800" cy="101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1" name="Google Shape;1031;p32"/>
          <p:cNvSpPr txBox="1"/>
          <p:nvPr>
            <p:ph idx="2" type="subTitle"/>
          </p:nvPr>
        </p:nvSpPr>
        <p:spPr>
          <a:xfrm>
            <a:off x="1596634" y="3285624"/>
            <a:ext cx="2500800" cy="101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2" name="Google Shape;1032;p32"/>
          <p:cNvSpPr txBox="1"/>
          <p:nvPr>
            <p:ph idx="3" type="subTitle"/>
          </p:nvPr>
        </p:nvSpPr>
        <p:spPr>
          <a:xfrm>
            <a:off x="1596634" y="2833375"/>
            <a:ext cx="2500800" cy="45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1033" name="Google Shape;1033;p32"/>
          <p:cNvSpPr txBox="1"/>
          <p:nvPr>
            <p:ph idx="4" type="subTitle"/>
          </p:nvPr>
        </p:nvSpPr>
        <p:spPr>
          <a:xfrm>
            <a:off x="5046566" y="2833375"/>
            <a:ext cx="2500800" cy="45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grpSp>
        <p:nvGrpSpPr>
          <p:cNvPr id="1034" name="Google Shape;1034;p32"/>
          <p:cNvGrpSpPr/>
          <p:nvPr/>
        </p:nvGrpSpPr>
        <p:grpSpPr>
          <a:xfrm>
            <a:off x="141641" y="92498"/>
            <a:ext cx="8827868" cy="4945088"/>
            <a:chOff x="141641" y="92498"/>
            <a:chExt cx="8827868" cy="4945088"/>
          </a:xfrm>
        </p:grpSpPr>
        <p:grpSp>
          <p:nvGrpSpPr>
            <p:cNvPr id="1035" name="Google Shape;1035;p32"/>
            <p:cNvGrpSpPr/>
            <p:nvPr/>
          </p:nvGrpSpPr>
          <p:grpSpPr>
            <a:xfrm>
              <a:off x="8918459" y="243592"/>
              <a:ext cx="51049" cy="774142"/>
              <a:chOff x="8211712" y="2037146"/>
              <a:chExt cx="34742" cy="526950"/>
            </a:xfrm>
          </p:grpSpPr>
          <p:sp>
            <p:nvSpPr>
              <p:cNvPr id="1036" name="Google Shape;1036;p32"/>
              <p:cNvSpPr/>
              <p:nvPr/>
            </p:nvSpPr>
            <p:spPr>
              <a:xfrm>
                <a:off x="8211712" y="2037146"/>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2"/>
              <p:cNvSpPr/>
              <p:nvPr/>
            </p:nvSpPr>
            <p:spPr>
              <a:xfrm>
                <a:off x="8211712" y="2116302"/>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2"/>
              <p:cNvSpPr/>
              <p:nvPr/>
            </p:nvSpPr>
            <p:spPr>
              <a:xfrm>
                <a:off x="8211712" y="2195458"/>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2"/>
              <p:cNvSpPr/>
              <p:nvPr/>
            </p:nvSpPr>
            <p:spPr>
              <a:xfrm>
                <a:off x="8211712" y="2274614"/>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2"/>
              <p:cNvSpPr/>
              <p:nvPr/>
            </p:nvSpPr>
            <p:spPr>
              <a:xfrm>
                <a:off x="8211712" y="2353770"/>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2"/>
              <p:cNvSpPr/>
              <p:nvPr/>
            </p:nvSpPr>
            <p:spPr>
              <a:xfrm>
                <a:off x="8211712" y="2432927"/>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2"/>
              <p:cNvSpPr/>
              <p:nvPr/>
            </p:nvSpPr>
            <p:spPr>
              <a:xfrm>
                <a:off x="8211712" y="2512083"/>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 name="Google Shape;1043;p32"/>
            <p:cNvGrpSpPr/>
            <p:nvPr/>
          </p:nvGrpSpPr>
          <p:grpSpPr>
            <a:xfrm>
              <a:off x="173907" y="4750539"/>
              <a:ext cx="291257" cy="287046"/>
              <a:chOff x="5456048" y="1794743"/>
              <a:chExt cx="178248" cy="175682"/>
            </a:xfrm>
          </p:grpSpPr>
          <p:sp>
            <p:nvSpPr>
              <p:cNvPr id="1044" name="Google Shape;1044;p32"/>
              <p:cNvSpPr/>
              <p:nvPr/>
            </p:nvSpPr>
            <p:spPr>
              <a:xfrm>
                <a:off x="5456048" y="1794743"/>
                <a:ext cx="178248" cy="175682"/>
              </a:xfrm>
              <a:custGeom>
                <a:rect b="b" l="l" r="r" t="t"/>
                <a:pathLst>
                  <a:path extrusionOk="0" h="1780" w="1806">
                    <a:moveTo>
                      <a:pt x="277" y="0"/>
                    </a:moveTo>
                    <a:lnTo>
                      <a:pt x="1" y="276"/>
                    </a:lnTo>
                    <a:lnTo>
                      <a:pt x="1530" y="1780"/>
                    </a:lnTo>
                    <a:lnTo>
                      <a:pt x="1805" y="1504"/>
                    </a:lnTo>
                    <a:lnTo>
                      <a:pt x="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2"/>
              <p:cNvSpPr/>
              <p:nvPr/>
            </p:nvSpPr>
            <p:spPr>
              <a:xfrm>
                <a:off x="5456048" y="1794743"/>
                <a:ext cx="178248" cy="175682"/>
              </a:xfrm>
              <a:custGeom>
                <a:rect b="b" l="l" r="r" t="t"/>
                <a:pathLst>
                  <a:path extrusionOk="0" h="1780" w="1806">
                    <a:moveTo>
                      <a:pt x="1505" y="0"/>
                    </a:moveTo>
                    <a:lnTo>
                      <a:pt x="1" y="1504"/>
                    </a:lnTo>
                    <a:lnTo>
                      <a:pt x="302" y="1780"/>
                    </a:lnTo>
                    <a:lnTo>
                      <a:pt x="1805" y="276"/>
                    </a:lnTo>
                    <a:lnTo>
                      <a:pt x="1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6" name="Google Shape;1046;p32"/>
            <p:cNvSpPr/>
            <p:nvPr/>
          </p:nvSpPr>
          <p:spPr>
            <a:xfrm rot="-123321">
              <a:off x="144300" y="113150"/>
              <a:ext cx="1018402" cy="166548"/>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2"/>
            <p:cNvSpPr/>
            <p:nvPr/>
          </p:nvSpPr>
          <p:spPr>
            <a:xfrm>
              <a:off x="8639763" y="92498"/>
              <a:ext cx="207956" cy="207857"/>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048" name="Shape 1048"/>
        <p:cNvGrpSpPr/>
        <p:nvPr/>
      </p:nvGrpSpPr>
      <p:grpSpPr>
        <a:xfrm>
          <a:off x="0" y="0"/>
          <a:ext cx="0" cy="0"/>
          <a:chOff x="0" y="0"/>
          <a:chExt cx="0" cy="0"/>
        </a:xfrm>
      </p:grpSpPr>
      <p:grpSp>
        <p:nvGrpSpPr>
          <p:cNvPr id="1049" name="Google Shape;1049;p33"/>
          <p:cNvGrpSpPr/>
          <p:nvPr/>
        </p:nvGrpSpPr>
        <p:grpSpPr>
          <a:xfrm flipH="1">
            <a:off x="0" y="-161849"/>
            <a:ext cx="9144000" cy="5467198"/>
            <a:chOff x="0" y="-171451"/>
            <a:chExt cx="9144000" cy="5467198"/>
          </a:xfrm>
        </p:grpSpPr>
        <p:grpSp>
          <p:nvGrpSpPr>
            <p:cNvPr id="1050" name="Google Shape;1050;p33"/>
            <p:cNvGrpSpPr/>
            <p:nvPr/>
          </p:nvGrpSpPr>
          <p:grpSpPr>
            <a:xfrm>
              <a:off x="0" y="135850"/>
              <a:ext cx="9144000" cy="4654700"/>
              <a:chOff x="12075" y="212050"/>
              <a:chExt cx="9144000" cy="4654700"/>
            </a:xfrm>
          </p:grpSpPr>
          <p:grpSp>
            <p:nvGrpSpPr>
              <p:cNvPr id="1051" name="Google Shape;1051;p33"/>
              <p:cNvGrpSpPr/>
              <p:nvPr/>
            </p:nvGrpSpPr>
            <p:grpSpPr>
              <a:xfrm>
                <a:off x="12075" y="212050"/>
                <a:ext cx="9144000" cy="1396425"/>
                <a:chOff x="12075" y="212050"/>
                <a:chExt cx="9144000" cy="1396425"/>
              </a:xfrm>
            </p:grpSpPr>
            <p:cxnSp>
              <p:nvCxnSpPr>
                <p:cNvPr id="1052" name="Google Shape;1052;p33"/>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53" name="Google Shape;1053;p33"/>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54" name="Google Shape;1054;p33"/>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55" name="Google Shape;1055;p33"/>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056" name="Google Shape;1056;p33"/>
              <p:cNvGrpSpPr/>
              <p:nvPr/>
            </p:nvGrpSpPr>
            <p:grpSpPr>
              <a:xfrm>
                <a:off x="12075" y="2073925"/>
                <a:ext cx="9144000" cy="1396425"/>
                <a:chOff x="12075" y="212050"/>
                <a:chExt cx="9144000" cy="1396425"/>
              </a:xfrm>
            </p:grpSpPr>
            <p:cxnSp>
              <p:nvCxnSpPr>
                <p:cNvPr id="1057" name="Google Shape;1057;p33"/>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58" name="Google Shape;1058;p33"/>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59" name="Google Shape;1059;p33"/>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60" name="Google Shape;1060;p33"/>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061" name="Google Shape;1061;p33"/>
              <p:cNvGrpSpPr/>
              <p:nvPr/>
            </p:nvGrpSpPr>
            <p:grpSpPr>
              <a:xfrm>
                <a:off x="12075" y="3935800"/>
                <a:ext cx="9144000" cy="930950"/>
                <a:chOff x="12075" y="212050"/>
                <a:chExt cx="9144000" cy="930950"/>
              </a:xfrm>
            </p:grpSpPr>
            <p:cxnSp>
              <p:nvCxnSpPr>
                <p:cNvPr id="1062" name="Google Shape;1062;p33"/>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63" name="Google Shape;1063;p33"/>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64" name="Google Shape;1064;p33"/>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065" name="Google Shape;1065;p33"/>
            <p:cNvGrpSpPr/>
            <p:nvPr/>
          </p:nvGrpSpPr>
          <p:grpSpPr>
            <a:xfrm>
              <a:off x="213575" y="-171451"/>
              <a:ext cx="8855100" cy="5467198"/>
              <a:chOff x="213575" y="-171451"/>
              <a:chExt cx="8855100" cy="5467198"/>
            </a:xfrm>
          </p:grpSpPr>
          <p:grpSp>
            <p:nvGrpSpPr>
              <p:cNvPr id="1066" name="Google Shape;1066;p33"/>
              <p:cNvGrpSpPr/>
              <p:nvPr/>
            </p:nvGrpSpPr>
            <p:grpSpPr>
              <a:xfrm rot="5400000">
                <a:off x="-192674" y="234798"/>
                <a:ext cx="5467198" cy="4654700"/>
                <a:chOff x="12075" y="444775"/>
                <a:chExt cx="9144000" cy="4654700"/>
              </a:xfrm>
            </p:grpSpPr>
            <p:grpSp>
              <p:nvGrpSpPr>
                <p:cNvPr id="1067" name="Google Shape;1067;p33"/>
                <p:cNvGrpSpPr/>
                <p:nvPr/>
              </p:nvGrpSpPr>
              <p:grpSpPr>
                <a:xfrm>
                  <a:off x="12075" y="444775"/>
                  <a:ext cx="9144000" cy="1396425"/>
                  <a:chOff x="12075" y="444775"/>
                  <a:chExt cx="9144000" cy="1396425"/>
                </a:xfrm>
              </p:grpSpPr>
              <p:cxnSp>
                <p:nvCxnSpPr>
                  <p:cNvPr id="1068" name="Google Shape;1068;p3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69" name="Google Shape;1069;p3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70" name="Google Shape;1070;p3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71" name="Google Shape;1071;p33"/>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072" name="Google Shape;1072;p33"/>
                <p:cNvGrpSpPr/>
                <p:nvPr/>
              </p:nvGrpSpPr>
              <p:grpSpPr>
                <a:xfrm>
                  <a:off x="12075" y="2306650"/>
                  <a:ext cx="9144000" cy="1396425"/>
                  <a:chOff x="12075" y="444775"/>
                  <a:chExt cx="9144000" cy="1396425"/>
                </a:xfrm>
              </p:grpSpPr>
              <p:cxnSp>
                <p:nvCxnSpPr>
                  <p:cNvPr id="1073" name="Google Shape;1073;p3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74" name="Google Shape;1074;p3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75" name="Google Shape;1075;p3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76" name="Google Shape;1076;p33"/>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077" name="Google Shape;1077;p33"/>
                <p:cNvGrpSpPr/>
                <p:nvPr/>
              </p:nvGrpSpPr>
              <p:grpSpPr>
                <a:xfrm>
                  <a:off x="12075" y="4168525"/>
                  <a:ext cx="9144000" cy="930950"/>
                  <a:chOff x="12075" y="444775"/>
                  <a:chExt cx="9144000" cy="930950"/>
                </a:xfrm>
              </p:grpSpPr>
              <p:cxnSp>
                <p:nvCxnSpPr>
                  <p:cNvPr id="1078" name="Google Shape;1078;p3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79" name="Google Shape;1079;p3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80" name="Google Shape;1080;p3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081" name="Google Shape;1081;p33"/>
              <p:cNvGrpSpPr/>
              <p:nvPr/>
            </p:nvGrpSpPr>
            <p:grpSpPr>
              <a:xfrm rot="5400000">
                <a:off x="4473201" y="700273"/>
                <a:ext cx="5467198" cy="3723750"/>
                <a:chOff x="12075" y="1375725"/>
                <a:chExt cx="9144000" cy="3723750"/>
              </a:xfrm>
            </p:grpSpPr>
            <p:grpSp>
              <p:nvGrpSpPr>
                <p:cNvPr id="1082" name="Google Shape;1082;p33"/>
                <p:cNvGrpSpPr/>
                <p:nvPr/>
              </p:nvGrpSpPr>
              <p:grpSpPr>
                <a:xfrm>
                  <a:off x="12075" y="1375725"/>
                  <a:ext cx="9144000" cy="465475"/>
                  <a:chOff x="12075" y="1375725"/>
                  <a:chExt cx="9144000" cy="465475"/>
                </a:xfrm>
              </p:grpSpPr>
              <p:cxnSp>
                <p:nvCxnSpPr>
                  <p:cNvPr id="1083" name="Google Shape;1083;p3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84" name="Google Shape;1084;p33"/>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085" name="Google Shape;1085;p33"/>
                <p:cNvGrpSpPr/>
                <p:nvPr/>
              </p:nvGrpSpPr>
              <p:grpSpPr>
                <a:xfrm>
                  <a:off x="12075" y="2306650"/>
                  <a:ext cx="9144000" cy="1396425"/>
                  <a:chOff x="12075" y="444775"/>
                  <a:chExt cx="9144000" cy="1396425"/>
                </a:xfrm>
              </p:grpSpPr>
              <p:cxnSp>
                <p:nvCxnSpPr>
                  <p:cNvPr id="1086" name="Google Shape;1086;p3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87" name="Google Shape;1087;p3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88" name="Google Shape;1088;p3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89" name="Google Shape;1089;p33"/>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090" name="Google Shape;1090;p33"/>
                <p:cNvGrpSpPr/>
                <p:nvPr/>
              </p:nvGrpSpPr>
              <p:grpSpPr>
                <a:xfrm>
                  <a:off x="12075" y="4168525"/>
                  <a:ext cx="9144000" cy="930950"/>
                  <a:chOff x="12075" y="444775"/>
                  <a:chExt cx="9144000" cy="930950"/>
                </a:xfrm>
              </p:grpSpPr>
              <p:cxnSp>
                <p:nvCxnSpPr>
                  <p:cNvPr id="1091" name="Google Shape;1091;p3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92" name="Google Shape;1092;p3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93" name="Google Shape;1093;p3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1094" name="Google Shape;1094;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95" name="Google Shape;1095;p33"/>
          <p:cNvSpPr txBox="1"/>
          <p:nvPr>
            <p:ph idx="1" type="subTitle"/>
          </p:nvPr>
        </p:nvSpPr>
        <p:spPr>
          <a:xfrm>
            <a:off x="720000" y="1507800"/>
            <a:ext cx="4611600" cy="2630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096" name="Google Shape;1096;p33"/>
          <p:cNvGrpSpPr/>
          <p:nvPr/>
        </p:nvGrpSpPr>
        <p:grpSpPr>
          <a:xfrm>
            <a:off x="-7" y="117416"/>
            <a:ext cx="8941384" cy="4905859"/>
            <a:chOff x="-7" y="117416"/>
            <a:chExt cx="8941384" cy="4905859"/>
          </a:xfrm>
        </p:grpSpPr>
        <p:grpSp>
          <p:nvGrpSpPr>
            <p:cNvPr id="1097" name="Google Shape;1097;p33"/>
            <p:cNvGrpSpPr/>
            <p:nvPr/>
          </p:nvGrpSpPr>
          <p:grpSpPr>
            <a:xfrm>
              <a:off x="-7" y="4797050"/>
              <a:ext cx="1266969" cy="226225"/>
              <a:chOff x="-7" y="167200"/>
              <a:chExt cx="1266969" cy="226225"/>
            </a:xfrm>
          </p:grpSpPr>
          <p:sp>
            <p:nvSpPr>
              <p:cNvPr id="1098" name="Google Shape;1098;p33"/>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3"/>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0" name="Google Shape;1100;p33"/>
            <p:cNvSpPr/>
            <p:nvPr/>
          </p:nvSpPr>
          <p:spPr>
            <a:xfrm>
              <a:off x="8608176" y="4514350"/>
              <a:ext cx="333201" cy="333048"/>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3"/>
            <p:cNvSpPr/>
            <p:nvPr/>
          </p:nvSpPr>
          <p:spPr>
            <a:xfrm>
              <a:off x="1861082" y="117416"/>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102" name="Shape 1102"/>
        <p:cNvGrpSpPr/>
        <p:nvPr/>
      </p:nvGrpSpPr>
      <p:grpSpPr>
        <a:xfrm>
          <a:off x="0" y="0"/>
          <a:ext cx="0" cy="0"/>
          <a:chOff x="0" y="0"/>
          <a:chExt cx="0" cy="0"/>
        </a:xfrm>
      </p:grpSpPr>
      <p:grpSp>
        <p:nvGrpSpPr>
          <p:cNvPr id="1103" name="Google Shape;1103;p34"/>
          <p:cNvGrpSpPr/>
          <p:nvPr/>
        </p:nvGrpSpPr>
        <p:grpSpPr>
          <a:xfrm flipH="1">
            <a:off x="0" y="-161849"/>
            <a:ext cx="9144000" cy="5467198"/>
            <a:chOff x="0" y="-171451"/>
            <a:chExt cx="9144000" cy="5467198"/>
          </a:xfrm>
        </p:grpSpPr>
        <p:grpSp>
          <p:nvGrpSpPr>
            <p:cNvPr id="1104" name="Google Shape;1104;p34"/>
            <p:cNvGrpSpPr/>
            <p:nvPr/>
          </p:nvGrpSpPr>
          <p:grpSpPr>
            <a:xfrm>
              <a:off x="0" y="135850"/>
              <a:ext cx="9144000" cy="4654700"/>
              <a:chOff x="12075" y="212050"/>
              <a:chExt cx="9144000" cy="4654700"/>
            </a:xfrm>
          </p:grpSpPr>
          <p:grpSp>
            <p:nvGrpSpPr>
              <p:cNvPr id="1105" name="Google Shape;1105;p34"/>
              <p:cNvGrpSpPr/>
              <p:nvPr/>
            </p:nvGrpSpPr>
            <p:grpSpPr>
              <a:xfrm>
                <a:off x="12075" y="212050"/>
                <a:ext cx="9144000" cy="1396425"/>
                <a:chOff x="12075" y="212050"/>
                <a:chExt cx="9144000" cy="1396425"/>
              </a:xfrm>
            </p:grpSpPr>
            <p:cxnSp>
              <p:nvCxnSpPr>
                <p:cNvPr id="1106" name="Google Shape;1106;p34"/>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07" name="Google Shape;1107;p34"/>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08" name="Google Shape;1108;p34"/>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09" name="Google Shape;1109;p34"/>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110" name="Google Shape;1110;p34"/>
              <p:cNvGrpSpPr/>
              <p:nvPr/>
            </p:nvGrpSpPr>
            <p:grpSpPr>
              <a:xfrm>
                <a:off x="12075" y="2073925"/>
                <a:ext cx="9144000" cy="1396425"/>
                <a:chOff x="12075" y="212050"/>
                <a:chExt cx="9144000" cy="1396425"/>
              </a:xfrm>
            </p:grpSpPr>
            <p:cxnSp>
              <p:nvCxnSpPr>
                <p:cNvPr id="1111" name="Google Shape;1111;p34"/>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12" name="Google Shape;1112;p34"/>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13" name="Google Shape;1113;p34"/>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14" name="Google Shape;1114;p34"/>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115" name="Google Shape;1115;p34"/>
              <p:cNvGrpSpPr/>
              <p:nvPr/>
            </p:nvGrpSpPr>
            <p:grpSpPr>
              <a:xfrm>
                <a:off x="12075" y="3935800"/>
                <a:ext cx="9144000" cy="930950"/>
                <a:chOff x="12075" y="212050"/>
                <a:chExt cx="9144000" cy="930950"/>
              </a:xfrm>
            </p:grpSpPr>
            <p:cxnSp>
              <p:nvCxnSpPr>
                <p:cNvPr id="1116" name="Google Shape;1116;p34"/>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17" name="Google Shape;1117;p34"/>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18" name="Google Shape;1118;p34"/>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119" name="Google Shape;1119;p34"/>
            <p:cNvGrpSpPr/>
            <p:nvPr/>
          </p:nvGrpSpPr>
          <p:grpSpPr>
            <a:xfrm>
              <a:off x="213575" y="-171451"/>
              <a:ext cx="8855100" cy="5467198"/>
              <a:chOff x="213575" y="-171451"/>
              <a:chExt cx="8855100" cy="5467198"/>
            </a:xfrm>
          </p:grpSpPr>
          <p:grpSp>
            <p:nvGrpSpPr>
              <p:cNvPr id="1120" name="Google Shape;1120;p34"/>
              <p:cNvGrpSpPr/>
              <p:nvPr/>
            </p:nvGrpSpPr>
            <p:grpSpPr>
              <a:xfrm rot="5400000">
                <a:off x="-192674" y="234798"/>
                <a:ext cx="5467198" cy="4654700"/>
                <a:chOff x="12075" y="444775"/>
                <a:chExt cx="9144000" cy="4654700"/>
              </a:xfrm>
            </p:grpSpPr>
            <p:grpSp>
              <p:nvGrpSpPr>
                <p:cNvPr id="1121" name="Google Shape;1121;p34"/>
                <p:cNvGrpSpPr/>
                <p:nvPr/>
              </p:nvGrpSpPr>
              <p:grpSpPr>
                <a:xfrm>
                  <a:off x="12075" y="444775"/>
                  <a:ext cx="9144000" cy="1396425"/>
                  <a:chOff x="12075" y="444775"/>
                  <a:chExt cx="9144000" cy="1396425"/>
                </a:xfrm>
              </p:grpSpPr>
              <p:cxnSp>
                <p:nvCxnSpPr>
                  <p:cNvPr id="1122" name="Google Shape;1122;p3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23" name="Google Shape;1123;p3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24" name="Google Shape;1124;p3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25" name="Google Shape;1125;p34"/>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126" name="Google Shape;1126;p34"/>
                <p:cNvGrpSpPr/>
                <p:nvPr/>
              </p:nvGrpSpPr>
              <p:grpSpPr>
                <a:xfrm>
                  <a:off x="12075" y="2306650"/>
                  <a:ext cx="9144000" cy="1396425"/>
                  <a:chOff x="12075" y="444775"/>
                  <a:chExt cx="9144000" cy="1396425"/>
                </a:xfrm>
              </p:grpSpPr>
              <p:cxnSp>
                <p:nvCxnSpPr>
                  <p:cNvPr id="1127" name="Google Shape;1127;p3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28" name="Google Shape;1128;p3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29" name="Google Shape;1129;p3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30" name="Google Shape;1130;p34"/>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131" name="Google Shape;1131;p34"/>
                <p:cNvGrpSpPr/>
                <p:nvPr/>
              </p:nvGrpSpPr>
              <p:grpSpPr>
                <a:xfrm>
                  <a:off x="12075" y="4168525"/>
                  <a:ext cx="9144000" cy="930950"/>
                  <a:chOff x="12075" y="444775"/>
                  <a:chExt cx="9144000" cy="930950"/>
                </a:xfrm>
              </p:grpSpPr>
              <p:cxnSp>
                <p:nvCxnSpPr>
                  <p:cNvPr id="1132" name="Google Shape;1132;p3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33" name="Google Shape;1133;p3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34" name="Google Shape;1134;p3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135" name="Google Shape;1135;p34"/>
              <p:cNvGrpSpPr/>
              <p:nvPr/>
            </p:nvGrpSpPr>
            <p:grpSpPr>
              <a:xfrm rot="5400000">
                <a:off x="4473201" y="700273"/>
                <a:ext cx="5467198" cy="3723750"/>
                <a:chOff x="12075" y="1375725"/>
                <a:chExt cx="9144000" cy="3723750"/>
              </a:xfrm>
            </p:grpSpPr>
            <p:grpSp>
              <p:nvGrpSpPr>
                <p:cNvPr id="1136" name="Google Shape;1136;p34"/>
                <p:cNvGrpSpPr/>
                <p:nvPr/>
              </p:nvGrpSpPr>
              <p:grpSpPr>
                <a:xfrm>
                  <a:off x="12075" y="1375725"/>
                  <a:ext cx="9144000" cy="465475"/>
                  <a:chOff x="12075" y="1375725"/>
                  <a:chExt cx="9144000" cy="465475"/>
                </a:xfrm>
              </p:grpSpPr>
              <p:cxnSp>
                <p:nvCxnSpPr>
                  <p:cNvPr id="1137" name="Google Shape;1137;p3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38" name="Google Shape;1138;p34"/>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139" name="Google Shape;1139;p34"/>
                <p:cNvGrpSpPr/>
                <p:nvPr/>
              </p:nvGrpSpPr>
              <p:grpSpPr>
                <a:xfrm>
                  <a:off x="12075" y="2306650"/>
                  <a:ext cx="9144000" cy="1396425"/>
                  <a:chOff x="12075" y="444775"/>
                  <a:chExt cx="9144000" cy="1396425"/>
                </a:xfrm>
              </p:grpSpPr>
              <p:cxnSp>
                <p:nvCxnSpPr>
                  <p:cNvPr id="1140" name="Google Shape;1140;p3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41" name="Google Shape;1141;p3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42" name="Google Shape;1142;p3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43" name="Google Shape;1143;p34"/>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144" name="Google Shape;1144;p34"/>
                <p:cNvGrpSpPr/>
                <p:nvPr/>
              </p:nvGrpSpPr>
              <p:grpSpPr>
                <a:xfrm>
                  <a:off x="12075" y="4168525"/>
                  <a:ext cx="9144000" cy="930950"/>
                  <a:chOff x="12075" y="444775"/>
                  <a:chExt cx="9144000" cy="930950"/>
                </a:xfrm>
              </p:grpSpPr>
              <p:cxnSp>
                <p:nvCxnSpPr>
                  <p:cNvPr id="1145" name="Google Shape;1145;p3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46" name="Google Shape;1146;p3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47" name="Google Shape;1147;p3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1148" name="Google Shape;1148;p34"/>
          <p:cNvGrpSpPr/>
          <p:nvPr/>
        </p:nvGrpSpPr>
        <p:grpSpPr>
          <a:xfrm>
            <a:off x="-7" y="117416"/>
            <a:ext cx="8941384" cy="4905859"/>
            <a:chOff x="-7" y="117416"/>
            <a:chExt cx="8941384" cy="4905859"/>
          </a:xfrm>
        </p:grpSpPr>
        <p:grpSp>
          <p:nvGrpSpPr>
            <p:cNvPr id="1149" name="Google Shape;1149;p34"/>
            <p:cNvGrpSpPr/>
            <p:nvPr/>
          </p:nvGrpSpPr>
          <p:grpSpPr>
            <a:xfrm>
              <a:off x="-7" y="4797050"/>
              <a:ext cx="1266969" cy="226225"/>
              <a:chOff x="-7" y="167200"/>
              <a:chExt cx="1266969" cy="226225"/>
            </a:xfrm>
          </p:grpSpPr>
          <p:sp>
            <p:nvSpPr>
              <p:cNvPr id="1150" name="Google Shape;1150;p34"/>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4"/>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2" name="Google Shape;1152;p34"/>
            <p:cNvSpPr/>
            <p:nvPr/>
          </p:nvSpPr>
          <p:spPr>
            <a:xfrm>
              <a:off x="8608176" y="4514350"/>
              <a:ext cx="333201" cy="333048"/>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4"/>
            <p:cNvSpPr/>
            <p:nvPr/>
          </p:nvSpPr>
          <p:spPr>
            <a:xfrm>
              <a:off x="1861082" y="117416"/>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4" name="Google Shape;1154;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55" name="Google Shape;1155;p34"/>
          <p:cNvSpPr txBox="1"/>
          <p:nvPr>
            <p:ph idx="1" type="subTitle"/>
          </p:nvPr>
        </p:nvSpPr>
        <p:spPr>
          <a:xfrm>
            <a:off x="937625" y="3465524"/>
            <a:ext cx="21753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6" name="Google Shape;1156;p34"/>
          <p:cNvSpPr txBox="1"/>
          <p:nvPr>
            <p:ph idx="2" type="subTitle"/>
          </p:nvPr>
        </p:nvSpPr>
        <p:spPr>
          <a:xfrm>
            <a:off x="3484350" y="3465524"/>
            <a:ext cx="21753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7" name="Google Shape;1157;p34"/>
          <p:cNvSpPr txBox="1"/>
          <p:nvPr>
            <p:ph idx="3" type="subTitle"/>
          </p:nvPr>
        </p:nvSpPr>
        <p:spPr>
          <a:xfrm>
            <a:off x="6031075" y="3465524"/>
            <a:ext cx="21753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8" name="Google Shape;1158;p34"/>
          <p:cNvSpPr txBox="1"/>
          <p:nvPr>
            <p:ph idx="4" type="subTitle"/>
          </p:nvPr>
        </p:nvSpPr>
        <p:spPr>
          <a:xfrm>
            <a:off x="937625" y="2950601"/>
            <a:ext cx="2175300" cy="51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1159" name="Google Shape;1159;p34"/>
          <p:cNvSpPr txBox="1"/>
          <p:nvPr>
            <p:ph idx="5" type="subTitle"/>
          </p:nvPr>
        </p:nvSpPr>
        <p:spPr>
          <a:xfrm>
            <a:off x="3484350" y="2950601"/>
            <a:ext cx="2175300" cy="51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1160" name="Google Shape;1160;p34"/>
          <p:cNvSpPr txBox="1"/>
          <p:nvPr>
            <p:ph idx="6" type="subTitle"/>
          </p:nvPr>
        </p:nvSpPr>
        <p:spPr>
          <a:xfrm>
            <a:off x="6031075" y="2950601"/>
            <a:ext cx="2175300" cy="51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161" name="Shape 1161"/>
        <p:cNvGrpSpPr/>
        <p:nvPr/>
      </p:nvGrpSpPr>
      <p:grpSpPr>
        <a:xfrm>
          <a:off x="0" y="0"/>
          <a:ext cx="0" cy="0"/>
          <a:chOff x="0" y="0"/>
          <a:chExt cx="0" cy="0"/>
        </a:xfrm>
      </p:grpSpPr>
      <p:grpSp>
        <p:nvGrpSpPr>
          <p:cNvPr id="1162" name="Google Shape;1162;p35"/>
          <p:cNvGrpSpPr/>
          <p:nvPr/>
        </p:nvGrpSpPr>
        <p:grpSpPr>
          <a:xfrm flipH="1">
            <a:off x="0" y="-161849"/>
            <a:ext cx="9144000" cy="5467198"/>
            <a:chOff x="0" y="-171451"/>
            <a:chExt cx="9144000" cy="5467198"/>
          </a:xfrm>
        </p:grpSpPr>
        <p:grpSp>
          <p:nvGrpSpPr>
            <p:cNvPr id="1163" name="Google Shape;1163;p35"/>
            <p:cNvGrpSpPr/>
            <p:nvPr/>
          </p:nvGrpSpPr>
          <p:grpSpPr>
            <a:xfrm>
              <a:off x="0" y="135850"/>
              <a:ext cx="9144000" cy="4654700"/>
              <a:chOff x="12075" y="212050"/>
              <a:chExt cx="9144000" cy="4654700"/>
            </a:xfrm>
          </p:grpSpPr>
          <p:grpSp>
            <p:nvGrpSpPr>
              <p:cNvPr id="1164" name="Google Shape;1164;p35"/>
              <p:cNvGrpSpPr/>
              <p:nvPr/>
            </p:nvGrpSpPr>
            <p:grpSpPr>
              <a:xfrm>
                <a:off x="12075" y="212050"/>
                <a:ext cx="9144000" cy="1396425"/>
                <a:chOff x="12075" y="212050"/>
                <a:chExt cx="9144000" cy="1396425"/>
              </a:xfrm>
            </p:grpSpPr>
            <p:cxnSp>
              <p:nvCxnSpPr>
                <p:cNvPr id="1165" name="Google Shape;1165;p35"/>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66" name="Google Shape;1166;p35"/>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67" name="Google Shape;1167;p35"/>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68" name="Google Shape;1168;p35"/>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169" name="Google Shape;1169;p35"/>
              <p:cNvGrpSpPr/>
              <p:nvPr/>
            </p:nvGrpSpPr>
            <p:grpSpPr>
              <a:xfrm>
                <a:off x="12075" y="2073925"/>
                <a:ext cx="9144000" cy="1396425"/>
                <a:chOff x="12075" y="212050"/>
                <a:chExt cx="9144000" cy="1396425"/>
              </a:xfrm>
            </p:grpSpPr>
            <p:cxnSp>
              <p:nvCxnSpPr>
                <p:cNvPr id="1170" name="Google Shape;1170;p35"/>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71" name="Google Shape;1171;p35"/>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72" name="Google Shape;1172;p35"/>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73" name="Google Shape;1173;p35"/>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174" name="Google Shape;1174;p35"/>
              <p:cNvGrpSpPr/>
              <p:nvPr/>
            </p:nvGrpSpPr>
            <p:grpSpPr>
              <a:xfrm>
                <a:off x="12075" y="3935800"/>
                <a:ext cx="9144000" cy="930950"/>
                <a:chOff x="12075" y="212050"/>
                <a:chExt cx="9144000" cy="930950"/>
              </a:xfrm>
            </p:grpSpPr>
            <p:cxnSp>
              <p:nvCxnSpPr>
                <p:cNvPr id="1175" name="Google Shape;1175;p35"/>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76" name="Google Shape;1176;p35"/>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77" name="Google Shape;1177;p35"/>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178" name="Google Shape;1178;p35"/>
            <p:cNvGrpSpPr/>
            <p:nvPr/>
          </p:nvGrpSpPr>
          <p:grpSpPr>
            <a:xfrm>
              <a:off x="213575" y="-171451"/>
              <a:ext cx="8855100" cy="5467198"/>
              <a:chOff x="213575" y="-171451"/>
              <a:chExt cx="8855100" cy="5467198"/>
            </a:xfrm>
          </p:grpSpPr>
          <p:grpSp>
            <p:nvGrpSpPr>
              <p:cNvPr id="1179" name="Google Shape;1179;p35"/>
              <p:cNvGrpSpPr/>
              <p:nvPr/>
            </p:nvGrpSpPr>
            <p:grpSpPr>
              <a:xfrm rot="5400000">
                <a:off x="-192674" y="234798"/>
                <a:ext cx="5467198" cy="4654700"/>
                <a:chOff x="12075" y="444775"/>
                <a:chExt cx="9144000" cy="4654700"/>
              </a:xfrm>
            </p:grpSpPr>
            <p:grpSp>
              <p:nvGrpSpPr>
                <p:cNvPr id="1180" name="Google Shape;1180;p35"/>
                <p:cNvGrpSpPr/>
                <p:nvPr/>
              </p:nvGrpSpPr>
              <p:grpSpPr>
                <a:xfrm>
                  <a:off x="12075" y="444775"/>
                  <a:ext cx="9144000" cy="1396425"/>
                  <a:chOff x="12075" y="444775"/>
                  <a:chExt cx="9144000" cy="1396425"/>
                </a:xfrm>
              </p:grpSpPr>
              <p:cxnSp>
                <p:nvCxnSpPr>
                  <p:cNvPr id="1181" name="Google Shape;1181;p3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82" name="Google Shape;1182;p3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83" name="Google Shape;1183;p3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84" name="Google Shape;1184;p35"/>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185" name="Google Shape;1185;p35"/>
                <p:cNvGrpSpPr/>
                <p:nvPr/>
              </p:nvGrpSpPr>
              <p:grpSpPr>
                <a:xfrm>
                  <a:off x="12075" y="2306650"/>
                  <a:ext cx="9144000" cy="1396425"/>
                  <a:chOff x="12075" y="444775"/>
                  <a:chExt cx="9144000" cy="1396425"/>
                </a:xfrm>
              </p:grpSpPr>
              <p:cxnSp>
                <p:nvCxnSpPr>
                  <p:cNvPr id="1186" name="Google Shape;1186;p3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87" name="Google Shape;1187;p3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88" name="Google Shape;1188;p3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89" name="Google Shape;1189;p35"/>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190" name="Google Shape;1190;p35"/>
                <p:cNvGrpSpPr/>
                <p:nvPr/>
              </p:nvGrpSpPr>
              <p:grpSpPr>
                <a:xfrm>
                  <a:off x="12075" y="4168525"/>
                  <a:ext cx="9144000" cy="930950"/>
                  <a:chOff x="12075" y="444775"/>
                  <a:chExt cx="9144000" cy="930950"/>
                </a:xfrm>
              </p:grpSpPr>
              <p:cxnSp>
                <p:nvCxnSpPr>
                  <p:cNvPr id="1191" name="Google Shape;1191;p3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92" name="Google Shape;1192;p3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93" name="Google Shape;1193;p3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194" name="Google Shape;1194;p35"/>
              <p:cNvGrpSpPr/>
              <p:nvPr/>
            </p:nvGrpSpPr>
            <p:grpSpPr>
              <a:xfrm rot="5400000">
                <a:off x="4473201" y="700273"/>
                <a:ext cx="5467198" cy="3723750"/>
                <a:chOff x="12075" y="1375725"/>
                <a:chExt cx="9144000" cy="3723750"/>
              </a:xfrm>
            </p:grpSpPr>
            <p:grpSp>
              <p:nvGrpSpPr>
                <p:cNvPr id="1195" name="Google Shape;1195;p35"/>
                <p:cNvGrpSpPr/>
                <p:nvPr/>
              </p:nvGrpSpPr>
              <p:grpSpPr>
                <a:xfrm>
                  <a:off x="12075" y="1375725"/>
                  <a:ext cx="9144000" cy="465475"/>
                  <a:chOff x="12075" y="1375725"/>
                  <a:chExt cx="9144000" cy="465475"/>
                </a:xfrm>
              </p:grpSpPr>
              <p:cxnSp>
                <p:nvCxnSpPr>
                  <p:cNvPr id="1196" name="Google Shape;1196;p3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97" name="Google Shape;1197;p35"/>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198" name="Google Shape;1198;p35"/>
                <p:cNvGrpSpPr/>
                <p:nvPr/>
              </p:nvGrpSpPr>
              <p:grpSpPr>
                <a:xfrm>
                  <a:off x="12075" y="2306650"/>
                  <a:ext cx="9144000" cy="1396425"/>
                  <a:chOff x="12075" y="444775"/>
                  <a:chExt cx="9144000" cy="1396425"/>
                </a:xfrm>
              </p:grpSpPr>
              <p:cxnSp>
                <p:nvCxnSpPr>
                  <p:cNvPr id="1199" name="Google Shape;1199;p3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00" name="Google Shape;1200;p3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01" name="Google Shape;1201;p3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02" name="Google Shape;1202;p35"/>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203" name="Google Shape;1203;p35"/>
                <p:cNvGrpSpPr/>
                <p:nvPr/>
              </p:nvGrpSpPr>
              <p:grpSpPr>
                <a:xfrm>
                  <a:off x="12075" y="4168525"/>
                  <a:ext cx="9144000" cy="930950"/>
                  <a:chOff x="12075" y="444775"/>
                  <a:chExt cx="9144000" cy="930950"/>
                </a:xfrm>
              </p:grpSpPr>
              <p:cxnSp>
                <p:nvCxnSpPr>
                  <p:cNvPr id="1204" name="Google Shape;1204;p3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05" name="Google Shape;1205;p3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06" name="Google Shape;1206;p3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1207" name="Google Shape;1207;p35"/>
          <p:cNvGrpSpPr/>
          <p:nvPr/>
        </p:nvGrpSpPr>
        <p:grpSpPr>
          <a:xfrm flipH="1">
            <a:off x="173907" y="92498"/>
            <a:ext cx="8795602" cy="4945088"/>
            <a:chOff x="173907" y="92498"/>
            <a:chExt cx="8795602" cy="4945088"/>
          </a:xfrm>
        </p:grpSpPr>
        <p:grpSp>
          <p:nvGrpSpPr>
            <p:cNvPr id="1208" name="Google Shape;1208;p35"/>
            <p:cNvGrpSpPr/>
            <p:nvPr/>
          </p:nvGrpSpPr>
          <p:grpSpPr>
            <a:xfrm>
              <a:off x="8918459" y="243592"/>
              <a:ext cx="51049" cy="774142"/>
              <a:chOff x="8211712" y="2037146"/>
              <a:chExt cx="34742" cy="526950"/>
            </a:xfrm>
          </p:grpSpPr>
          <p:sp>
            <p:nvSpPr>
              <p:cNvPr id="1209" name="Google Shape;1209;p35"/>
              <p:cNvSpPr/>
              <p:nvPr/>
            </p:nvSpPr>
            <p:spPr>
              <a:xfrm>
                <a:off x="8211712" y="2037146"/>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5"/>
              <p:cNvSpPr/>
              <p:nvPr/>
            </p:nvSpPr>
            <p:spPr>
              <a:xfrm>
                <a:off x="8211712" y="2116302"/>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5"/>
              <p:cNvSpPr/>
              <p:nvPr/>
            </p:nvSpPr>
            <p:spPr>
              <a:xfrm>
                <a:off x="8211712" y="2195458"/>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5"/>
              <p:cNvSpPr/>
              <p:nvPr/>
            </p:nvSpPr>
            <p:spPr>
              <a:xfrm>
                <a:off x="8211712" y="2274614"/>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5"/>
              <p:cNvSpPr/>
              <p:nvPr/>
            </p:nvSpPr>
            <p:spPr>
              <a:xfrm>
                <a:off x="8211712" y="2353770"/>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5"/>
              <p:cNvSpPr/>
              <p:nvPr/>
            </p:nvSpPr>
            <p:spPr>
              <a:xfrm>
                <a:off x="8211712" y="2432927"/>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5"/>
              <p:cNvSpPr/>
              <p:nvPr/>
            </p:nvSpPr>
            <p:spPr>
              <a:xfrm>
                <a:off x="8211712" y="2512083"/>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6" name="Google Shape;1216;p35"/>
            <p:cNvGrpSpPr/>
            <p:nvPr/>
          </p:nvGrpSpPr>
          <p:grpSpPr>
            <a:xfrm>
              <a:off x="173907" y="4750539"/>
              <a:ext cx="291257" cy="287046"/>
              <a:chOff x="5456048" y="1794743"/>
              <a:chExt cx="178248" cy="175682"/>
            </a:xfrm>
          </p:grpSpPr>
          <p:sp>
            <p:nvSpPr>
              <p:cNvPr id="1217" name="Google Shape;1217;p35"/>
              <p:cNvSpPr/>
              <p:nvPr/>
            </p:nvSpPr>
            <p:spPr>
              <a:xfrm>
                <a:off x="5456048" y="1794743"/>
                <a:ext cx="178248" cy="175682"/>
              </a:xfrm>
              <a:custGeom>
                <a:rect b="b" l="l" r="r" t="t"/>
                <a:pathLst>
                  <a:path extrusionOk="0" h="1780" w="1806">
                    <a:moveTo>
                      <a:pt x="277" y="0"/>
                    </a:moveTo>
                    <a:lnTo>
                      <a:pt x="1" y="276"/>
                    </a:lnTo>
                    <a:lnTo>
                      <a:pt x="1530" y="1780"/>
                    </a:lnTo>
                    <a:lnTo>
                      <a:pt x="1805" y="1504"/>
                    </a:lnTo>
                    <a:lnTo>
                      <a:pt x="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5"/>
              <p:cNvSpPr/>
              <p:nvPr/>
            </p:nvSpPr>
            <p:spPr>
              <a:xfrm>
                <a:off x="5456048" y="1794743"/>
                <a:ext cx="178248" cy="175682"/>
              </a:xfrm>
              <a:custGeom>
                <a:rect b="b" l="l" r="r" t="t"/>
                <a:pathLst>
                  <a:path extrusionOk="0" h="1780" w="1806">
                    <a:moveTo>
                      <a:pt x="1505" y="0"/>
                    </a:moveTo>
                    <a:lnTo>
                      <a:pt x="1" y="1504"/>
                    </a:lnTo>
                    <a:lnTo>
                      <a:pt x="302" y="1780"/>
                    </a:lnTo>
                    <a:lnTo>
                      <a:pt x="1805" y="276"/>
                    </a:lnTo>
                    <a:lnTo>
                      <a:pt x="1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9" name="Google Shape;1219;p35"/>
            <p:cNvSpPr/>
            <p:nvPr/>
          </p:nvSpPr>
          <p:spPr>
            <a:xfrm rot="-123321">
              <a:off x="7897400" y="4768750"/>
              <a:ext cx="1018402" cy="166548"/>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5"/>
            <p:cNvSpPr/>
            <p:nvPr/>
          </p:nvSpPr>
          <p:spPr>
            <a:xfrm>
              <a:off x="8639763" y="92498"/>
              <a:ext cx="207956" cy="207857"/>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1" name="Google Shape;1221;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22" name="Google Shape;1222;p35"/>
          <p:cNvSpPr txBox="1"/>
          <p:nvPr>
            <p:ph idx="1" type="subTitle"/>
          </p:nvPr>
        </p:nvSpPr>
        <p:spPr>
          <a:xfrm>
            <a:off x="719999" y="2528700"/>
            <a:ext cx="21513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3" name="Google Shape;1223;p35"/>
          <p:cNvSpPr txBox="1"/>
          <p:nvPr>
            <p:ph idx="2" type="subTitle"/>
          </p:nvPr>
        </p:nvSpPr>
        <p:spPr>
          <a:xfrm>
            <a:off x="4421773" y="2528700"/>
            <a:ext cx="21513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4" name="Google Shape;1224;p35"/>
          <p:cNvSpPr txBox="1"/>
          <p:nvPr>
            <p:ph idx="3" type="subTitle"/>
          </p:nvPr>
        </p:nvSpPr>
        <p:spPr>
          <a:xfrm>
            <a:off x="2570886" y="3938600"/>
            <a:ext cx="21513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5" name="Google Shape;1225;p35"/>
          <p:cNvSpPr txBox="1"/>
          <p:nvPr>
            <p:ph idx="4" type="subTitle"/>
          </p:nvPr>
        </p:nvSpPr>
        <p:spPr>
          <a:xfrm>
            <a:off x="6272660" y="3938600"/>
            <a:ext cx="21513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6" name="Google Shape;1226;p35"/>
          <p:cNvSpPr txBox="1"/>
          <p:nvPr>
            <p:ph idx="5" type="subTitle"/>
          </p:nvPr>
        </p:nvSpPr>
        <p:spPr>
          <a:xfrm>
            <a:off x="720000" y="2156663"/>
            <a:ext cx="2151300" cy="52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1227" name="Google Shape;1227;p35"/>
          <p:cNvSpPr txBox="1"/>
          <p:nvPr>
            <p:ph idx="6" type="subTitle"/>
          </p:nvPr>
        </p:nvSpPr>
        <p:spPr>
          <a:xfrm>
            <a:off x="2570886" y="3566600"/>
            <a:ext cx="2151300" cy="52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1228" name="Google Shape;1228;p35"/>
          <p:cNvSpPr txBox="1"/>
          <p:nvPr>
            <p:ph idx="7" type="subTitle"/>
          </p:nvPr>
        </p:nvSpPr>
        <p:spPr>
          <a:xfrm>
            <a:off x="4421773" y="2156663"/>
            <a:ext cx="2151300" cy="52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1229" name="Google Shape;1229;p35"/>
          <p:cNvSpPr txBox="1"/>
          <p:nvPr>
            <p:ph idx="8" type="subTitle"/>
          </p:nvPr>
        </p:nvSpPr>
        <p:spPr>
          <a:xfrm>
            <a:off x="6272660" y="3566600"/>
            <a:ext cx="2151300" cy="52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230" name="Shape 1230"/>
        <p:cNvGrpSpPr/>
        <p:nvPr/>
      </p:nvGrpSpPr>
      <p:grpSpPr>
        <a:xfrm>
          <a:off x="0" y="0"/>
          <a:ext cx="0" cy="0"/>
          <a:chOff x="0" y="0"/>
          <a:chExt cx="0" cy="0"/>
        </a:xfrm>
      </p:grpSpPr>
      <p:grpSp>
        <p:nvGrpSpPr>
          <p:cNvPr id="1231" name="Google Shape;1231;p36"/>
          <p:cNvGrpSpPr/>
          <p:nvPr/>
        </p:nvGrpSpPr>
        <p:grpSpPr>
          <a:xfrm flipH="1">
            <a:off x="0" y="-161849"/>
            <a:ext cx="9144000" cy="5467198"/>
            <a:chOff x="0" y="-171451"/>
            <a:chExt cx="9144000" cy="5467198"/>
          </a:xfrm>
        </p:grpSpPr>
        <p:grpSp>
          <p:nvGrpSpPr>
            <p:cNvPr id="1232" name="Google Shape;1232;p36"/>
            <p:cNvGrpSpPr/>
            <p:nvPr/>
          </p:nvGrpSpPr>
          <p:grpSpPr>
            <a:xfrm>
              <a:off x="0" y="135850"/>
              <a:ext cx="9144000" cy="4654700"/>
              <a:chOff x="12075" y="212050"/>
              <a:chExt cx="9144000" cy="4654700"/>
            </a:xfrm>
          </p:grpSpPr>
          <p:grpSp>
            <p:nvGrpSpPr>
              <p:cNvPr id="1233" name="Google Shape;1233;p36"/>
              <p:cNvGrpSpPr/>
              <p:nvPr/>
            </p:nvGrpSpPr>
            <p:grpSpPr>
              <a:xfrm>
                <a:off x="12075" y="212050"/>
                <a:ext cx="9144000" cy="1396425"/>
                <a:chOff x="12075" y="212050"/>
                <a:chExt cx="9144000" cy="1396425"/>
              </a:xfrm>
            </p:grpSpPr>
            <p:cxnSp>
              <p:nvCxnSpPr>
                <p:cNvPr id="1234" name="Google Shape;1234;p36"/>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35" name="Google Shape;1235;p36"/>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36" name="Google Shape;1236;p36"/>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37" name="Google Shape;1237;p36"/>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238" name="Google Shape;1238;p36"/>
              <p:cNvGrpSpPr/>
              <p:nvPr/>
            </p:nvGrpSpPr>
            <p:grpSpPr>
              <a:xfrm>
                <a:off x="12075" y="2073925"/>
                <a:ext cx="9144000" cy="1396425"/>
                <a:chOff x="12075" y="212050"/>
                <a:chExt cx="9144000" cy="1396425"/>
              </a:xfrm>
            </p:grpSpPr>
            <p:cxnSp>
              <p:nvCxnSpPr>
                <p:cNvPr id="1239" name="Google Shape;1239;p36"/>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40" name="Google Shape;1240;p36"/>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41" name="Google Shape;1241;p36"/>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42" name="Google Shape;1242;p36"/>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243" name="Google Shape;1243;p36"/>
              <p:cNvGrpSpPr/>
              <p:nvPr/>
            </p:nvGrpSpPr>
            <p:grpSpPr>
              <a:xfrm>
                <a:off x="12075" y="3935800"/>
                <a:ext cx="9144000" cy="930950"/>
                <a:chOff x="12075" y="212050"/>
                <a:chExt cx="9144000" cy="930950"/>
              </a:xfrm>
            </p:grpSpPr>
            <p:cxnSp>
              <p:nvCxnSpPr>
                <p:cNvPr id="1244" name="Google Shape;1244;p36"/>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45" name="Google Shape;1245;p36"/>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46" name="Google Shape;1246;p36"/>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247" name="Google Shape;1247;p36"/>
            <p:cNvGrpSpPr/>
            <p:nvPr/>
          </p:nvGrpSpPr>
          <p:grpSpPr>
            <a:xfrm>
              <a:off x="213575" y="-171451"/>
              <a:ext cx="8855100" cy="5467198"/>
              <a:chOff x="213575" y="-171451"/>
              <a:chExt cx="8855100" cy="5467198"/>
            </a:xfrm>
          </p:grpSpPr>
          <p:grpSp>
            <p:nvGrpSpPr>
              <p:cNvPr id="1248" name="Google Shape;1248;p36"/>
              <p:cNvGrpSpPr/>
              <p:nvPr/>
            </p:nvGrpSpPr>
            <p:grpSpPr>
              <a:xfrm rot="5400000">
                <a:off x="-192674" y="234798"/>
                <a:ext cx="5467198" cy="4654700"/>
                <a:chOff x="12075" y="444775"/>
                <a:chExt cx="9144000" cy="4654700"/>
              </a:xfrm>
            </p:grpSpPr>
            <p:grpSp>
              <p:nvGrpSpPr>
                <p:cNvPr id="1249" name="Google Shape;1249;p36"/>
                <p:cNvGrpSpPr/>
                <p:nvPr/>
              </p:nvGrpSpPr>
              <p:grpSpPr>
                <a:xfrm>
                  <a:off x="12075" y="444775"/>
                  <a:ext cx="9144000" cy="1396425"/>
                  <a:chOff x="12075" y="444775"/>
                  <a:chExt cx="9144000" cy="1396425"/>
                </a:xfrm>
              </p:grpSpPr>
              <p:cxnSp>
                <p:nvCxnSpPr>
                  <p:cNvPr id="1250" name="Google Shape;1250;p3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51" name="Google Shape;1251;p3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52" name="Google Shape;1252;p3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53" name="Google Shape;1253;p3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254" name="Google Shape;1254;p36"/>
                <p:cNvGrpSpPr/>
                <p:nvPr/>
              </p:nvGrpSpPr>
              <p:grpSpPr>
                <a:xfrm>
                  <a:off x="12075" y="2306650"/>
                  <a:ext cx="9144000" cy="1396425"/>
                  <a:chOff x="12075" y="444775"/>
                  <a:chExt cx="9144000" cy="1396425"/>
                </a:xfrm>
              </p:grpSpPr>
              <p:cxnSp>
                <p:nvCxnSpPr>
                  <p:cNvPr id="1255" name="Google Shape;1255;p3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56" name="Google Shape;1256;p3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57" name="Google Shape;1257;p3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58" name="Google Shape;1258;p3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259" name="Google Shape;1259;p36"/>
                <p:cNvGrpSpPr/>
                <p:nvPr/>
              </p:nvGrpSpPr>
              <p:grpSpPr>
                <a:xfrm>
                  <a:off x="12075" y="4168525"/>
                  <a:ext cx="9144000" cy="930950"/>
                  <a:chOff x="12075" y="444775"/>
                  <a:chExt cx="9144000" cy="930950"/>
                </a:xfrm>
              </p:grpSpPr>
              <p:cxnSp>
                <p:nvCxnSpPr>
                  <p:cNvPr id="1260" name="Google Shape;1260;p3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61" name="Google Shape;1261;p3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62" name="Google Shape;1262;p3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263" name="Google Shape;1263;p36"/>
              <p:cNvGrpSpPr/>
              <p:nvPr/>
            </p:nvGrpSpPr>
            <p:grpSpPr>
              <a:xfrm rot="5400000">
                <a:off x="4473201" y="700273"/>
                <a:ext cx="5467198" cy="3723750"/>
                <a:chOff x="12075" y="1375725"/>
                <a:chExt cx="9144000" cy="3723750"/>
              </a:xfrm>
            </p:grpSpPr>
            <p:grpSp>
              <p:nvGrpSpPr>
                <p:cNvPr id="1264" name="Google Shape;1264;p36"/>
                <p:cNvGrpSpPr/>
                <p:nvPr/>
              </p:nvGrpSpPr>
              <p:grpSpPr>
                <a:xfrm>
                  <a:off x="12075" y="1375725"/>
                  <a:ext cx="9144000" cy="465475"/>
                  <a:chOff x="12075" y="1375725"/>
                  <a:chExt cx="9144000" cy="465475"/>
                </a:xfrm>
              </p:grpSpPr>
              <p:cxnSp>
                <p:nvCxnSpPr>
                  <p:cNvPr id="1265" name="Google Shape;1265;p3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66" name="Google Shape;1266;p3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267" name="Google Shape;1267;p36"/>
                <p:cNvGrpSpPr/>
                <p:nvPr/>
              </p:nvGrpSpPr>
              <p:grpSpPr>
                <a:xfrm>
                  <a:off x="12075" y="2306650"/>
                  <a:ext cx="9144000" cy="1396425"/>
                  <a:chOff x="12075" y="444775"/>
                  <a:chExt cx="9144000" cy="1396425"/>
                </a:xfrm>
              </p:grpSpPr>
              <p:cxnSp>
                <p:nvCxnSpPr>
                  <p:cNvPr id="1268" name="Google Shape;1268;p3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69" name="Google Shape;1269;p3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70" name="Google Shape;1270;p3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71" name="Google Shape;1271;p3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272" name="Google Shape;1272;p36"/>
                <p:cNvGrpSpPr/>
                <p:nvPr/>
              </p:nvGrpSpPr>
              <p:grpSpPr>
                <a:xfrm>
                  <a:off x="12075" y="4168525"/>
                  <a:ext cx="9144000" cy="930950"/>
                  <a:chOff x="12075" y="444775"/>
                  <a:chExt cx="9144000" cy="930950"/>
                </a:xfrm>
              </p:grpSpPr>
              <p:cxnSp>
                <p:nvCxnSpPr>
                  <p:cNvPr id="1273" name="Google Shape;1273;p3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74" name="Google Shape;1274;p3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75" name="Google Shape;1275;p3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1276" name="Google Shape;1276;p36"/>
          <p:cNvGrpSpPr/>
          <p:nvPr/>
        </p:nvGrpSpPr>
        <p:grpSpPr>
          <a:xfrm>
            <a:off x="-7" y="167200"/>
            <a:ext cx="8952587" cy="4867172"/>
            <a:chOff x="-7" y="167200"/>
            <a:chExt cx="8952587" cy="4867172"/>
          </a:xfrm>
        </p:grpSpPr>
        <p:grpSp>
          <p:nvGrpSpPr>
            <p:cNvPr id="1277" name="Google Shape;1277;p36"/>
            <p:cNvGrpSpPr/>
            <p:nvPr/>
          </p:nvGrpSpPr>
          <p:grpSpPr>
            <a:xfrm>
              <a:off x="297807" y="4643609"/>
              <a:ext cx="8654773" cy="390763"/>
              <a:chOff x="297807" y="4643609"/>
              <a:chExt cx="8654773" cy="390763"/>
            </a:xfrm>
          </p:grpSpPr>
          <p:sp>
            <p:nvSpPr>
              <p:cNvPr id="1278" name="Google Shape;1278;p36"/>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6"/>
              <p:cNvSpPr/>
              <p:nvPr/>
            </p:nvSpPr>
            <p:spPr>
              <a:xfrm>
                <a:off x="297807" y="4820393"/>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36"/>
            <p:cNvGrpSpPr/>
            <p:nvPr/>
          </p:nvGrpSpPr>
          <p:grpSpPr>
            <a:xfrm>
              <a:off x="-7" y="167200"/>
              <a:ext cx="1266969" cy="226225"/>
              <a:chOff x="-7" y="167200"/>
              <a:chExt cx="1266969" cy="226225"/>
            </a:xfrm>
          </p:grpSpPr>
          <p:sp>
            <p:nvSpPr>
              <p:cNvPr id="1281" name="Google Shape;1281;p36"/>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6"/>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83" name="Google Shape;1283;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84" name="Google Shape;1284;p36"/>
          <p:cNvSpPr txBox="1"/>
          <p:nvPr>
            <p:ph idx="1" type="subTitle"/>
          </p:nvPr>
        </p:nvSpPr>
        <p:spPr>
          <a:xfrm>
            <a:off x="1108627" y="224755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5" name="Google Shape;1285;p36"/>
          <p:cNvSpPr txBox="1"/>
          <p:nvPr>
            <p:ph idx="2" type="subTitle"/>
          </p:nvPr>
        </p:nvSpPr>
        <p:spPr>
          <a:xfrm>
            <a:off x="3579000" y="224755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6" name="Google Shape;1286;p36"/>
          <p:cNvSpPr txBox="1"/>
          <p:nvPr>
            <p:ph idx="3" type="subTitle"/>
          </p:nvPr>
        </p:nvSpPr>
        <p:spPr>
          <a:xfrm>
            <a:off x="1108627" y="396860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7" name="Google Shape;1287;p36"/>
          <p:cNvSpPr txBox="1"/>
          <p:nvPr>
            <p:ph idx="4" type="subTitle"/>
          </p:nvPr>
        </p:nvSpPr>
        <p:spPr>
          <a:xfrm>
            <a:off x="3579000" y="396860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8" name="Google Shape;1288;p36"/>
          <p:cNvSpPr txBox="1"/>
          <p:nvPr>
            <p:ph idx="5" type="subTitle"/>
          </p:nvPr>
        </p:nvSpPr>
        <p:spPr>
          <a:xfrm>
            <a:off x="6049373" y="224755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9" name="Google Shape;1289;p36"/>
          <p:cNvSpPr txBox="1"/>
          <p:nvPr>
            <p:ph idx="6" type="subTitle"/>
          </p:nvPr>
        </p:nvSpPr>
        <p:spPr>
          <a:xfrm>
            <a:off x="6049373" y="396860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0" name="Google Shape;1290;p36"/>
          <p:cNvSpPr txBox="1"/>
          <p:nvPr>
            <p:ph idx="7" type="subTitle"/>
          </p:nvPr>
        </p:nvSpPr>
        <p:spPr>
          <a:xfrm>
            <a:off x="1109527" y="1903150"/>
            <a:ext cx="1984200" cy="51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1291" name="Google Shape;1291;p36"/>
          <p:cNvSpPr txBox="1"/>
          <p:nvPr>
            <p:ph idx="8" type="subTitle"/>
          </p:nvPr>
        </p:nvSpPr>
        <p:spPr>
          <a:xfrm>
            <a:off x="3579900" y="1903150"/>
            <a:ext cx="1984200" cy="51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1292" name="Google Shape;1292;p36"/>
          <p:cNvSpPr txBox="1"/>
          <p:nvPr>
            <p:ph idx="9" type="subTitle"/>
          </p:nvPr>
        </p:nvSpPr>
        <p:spPr>
          <a:xfrm>
            <a:off x="6050273" y="1903150"/>
            <a:ext cx="1984200" cy="51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1293" name="Google Shape;1293;p36"/>
          <p:cNvSpPr txBox="1"/>
          <p:nvPr>
            <p:ph idx="13" type="subTitle"/>
          </p:nvPr>
        </p:nvSpPr>
        <p:spPr>
          <a:xfrm>
            <a:off x="1109527" y="3624200"/>
            <a:ext cx="1984200" cy="51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1294" name="Google Shape;1294;p36"/>
          <p:cNvSpPr txBox="1"/>
          <p:nvPr>
            <p:ph idx="14" type="subTitle"/>
          </p:nvPr>
        </p:nvSpPr>
        <p:spPr>
          <a:xfrm>
            <a:off x="3579900" y="3624200"/>
            <a:ext cx="1984200" cy="51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1295" name="Google Shape;1295;p36"/>
          <p:cNvSpPr txBox="1"/>
          <p:nvPr>
            <p:ph idx="15" type="subTitle"/>
          </p:nvPr>
        </p:nvSpPr>
        <p:spPr>
          <a:xfrm>
            <a:off x="6050273" y="3624200"/>
            <a:ext cx="1984200" cy="51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296" name="Shape 1296"/>
        <p:cNvGrpSpPr/>
        <p:nvPr/>
      </p:nvGrpSpPr>
      <p:grpSpPr>
        <a:xfrm>
          <a:off x="0" y="0"/>
          <a:ext cx="0" cy="0"/>
          <a:chOff x="0" y="0"/>
          <a:chExt cx="0" cy="0"/>
        </a:xfrm>
      </p:grpSpPr>
      <p:grpSp>
        <p:nvGrpSpPr>
          <p:cNvPr id="1297" name="Google Shape;1297;p37"/>
          <p:cNvGrpSpPr/>
          <p:nvPr/>
        </p:nvGrpSpPr>
        <p:grpSpPr>
          <a:xfrm flipH="1">
            <a:off x="0" y="-161849"/>
            <a:ext cx="9144000" cy="5467198"/>
            <a:chOff x="0" y="-171451"/>
            <a:chExt cx="9144000" cy="5467198"/>
          </a:xfrm>
        </p:grpSpPr>
        <p:grpSp>
          <p:nvGrpSpPr>
            <p:cNvPr id="1298" name="Google Shape;1298;p37"/>
            <p:cNvGrpSpPr/>
            <p:nvPr/>
          </p:nvGrpSpPr>
          <p:grpSpPr>
            <a:xfrm>
              <a:off x="0" y="135850"/>
              <a:ext cx="9144000" cy="4654700"/>
              <a:chOff x="12075" y="212050"/>
              <a:chExt cx="9144000" cy="4654700"/>
            </a:xfrm>
          </p:grpSpPr>
          <p:grpSp>
            <p:nvGrpSpPr>
              <p:cNvPr id="1299" name="Google Shape;1299;p37"/>
              <p:cNvGrpSpPr/>
              <p:nvPr/>
            </p:nvGrpSpPr>
            <p:grpSpPr>
              <a:xfrm>
                <a:off x="12075" y="212050"/>
                <a:ext cx="9144000" cy="1396425"/>
                <a:chOff x="12075" y="212050"/>
                <a:chExt cx="9144000" cy="1396425"/>
              </a:xfrm>
            </p:grpSpPr>
            <p:cxnSp>
              <p:nvCxnSpPr>
                <p:cNvPr id="1300" name="Google Shape;1300;p37"/>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01" name="Google Shape;1301;p37"/>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02" name="Google Shape;1302;p37"/>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03" name="Google Shape;1303;p37"/>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304" name="Google Shape;1304;p37"/>
              <p:cNvGrpSpPr/>
              <p:nvPr/>
            </p:nvGrpSpPr>
            <p:grpSpPr>
              <a:xfrm>
                <a:off x="12075" y="2073925"/>
                <a:ext cx="9144000" cy="1396425"/>
                <a:chOff x="12075" y="212050"/>
                <a:chExt cx="9144000" cy="1396425"/>
              </a:xfrm>
            </p:grpSpPr>
            <p:cxnSp>
              <p:nvCxnSpPr>
                <p:cNvPr id="1305" name="Google Shape;1305;p37"/>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06" name="Google Shape;1306;p37"/>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07" name="Google Shape;1307;p37"/>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08" name="Google Shape;1308;p37"/>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309" name="Google Shape;1309;p37"/>
              <p:cNvGrpSpPr/>
              <p:nvPr/>
            </p:nvGrpSpPr>
            <p:grpSpPr>
              <a:xfrm>
                <a:off x="12075" y="3935800"/>
                <a:ext cx="9144000" cy="930950"/>
                <a:chOff x="12075" y="212050"/>
                <a:chExt cx="9144000" cy="930950"/>
              </a:xfrm>
            </p:grpSpPr>
            <p:cxnSp>
              <p:nvCxnSpPr>
                <p:cNvPr id="1310" name="Google Shape;1310;p37"/>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11" name="Google Shape;1311;p37"/>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12" name="Google Shape;1312;p37"/>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313" name="Google Shape;1313;p37"/>
            <p:cNvGrpSpPr/>
            <p:nvPr/>
          </p:nvGrpSpPr>
          <p:grpSpPr>
            <a:xfrm>
              <a:off x="213575" y="-171451"/>
              <a:ext cx="8855100" cy="5467198"/>
              <a:chOff x="213575" y="-171451"/>
              <a:chExt cx="8855100" cy="5467198"/>
            </a:xfrm>
          </p:grpSpPr>
          <p:grpSp>
            <p:nvGrpSpPr>
              <p:cNvPr id="1314" name="Google Shape;1314;p37"/>
              <p:cNvGrpSpPr/>
              <p:nvPr/>
            </p:nvGrpSpPr>
            <p:grpSpPr>
              <a:xfrm rot="5400000">
                <a:off x="-192674" y="234798"/>
                <a:ext cx="5467198" cy="4654700"/>
                <a:chOff x="12075" y="444775"/>
                <a:chExt cx="9144000" cy="4654700"/>
              </a:xfrm>
            </p:grpSpPr>
            <p:grpSp>
              <p:nvGrpSpPr>
                <p:cNvPr id="1315" name="Google Shape;1315;p37"/>
                <p:cNvGrpSpPr/>
                <p:nvPr/>
              </p:nvGrpSpPr>
              <p:grpSpPr>
                <a:xfrm>
                  <a:off x="12075" y="444775"/>
                  <a:ext cx="9144000" cy="1396425"/>
                  <a:chOff x="12075" y="444775"/>
                  <a:chExt cx="9144000" cy="1396425"/>
                </a:xfrm>
              </p:grpSpPr>
              <p:cxnSp>
                <p:nvCxnSpPr>
                  <p:cNvPr id="1316" name="Google Shape;1316;p3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17" name="Google Shape;1317;p3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18" name="Google Shape;1318;p3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19" name="Google Shape;1319;p3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320" name="Google Shape;1320;p37"/>
                <p:cNvGrpSpPr/>
                <p:nvPr/>
              </p:nvGrpSpPr>
              <p:grpSpPr>
                <a:xfrm>
                  <a:off x="12075" y="2306650"/>
                  <a:ext cx="9144000" cy="1396425"/>
                  <a:chOff x="12075" y="444775"/>
                  <a:chExt cx="9144000" cy="1396425"/>
                </a:xfrm>
              </p:grpSpPr>
              <p:cxnSp>
                <p:nvCxnSpPr>
                  <p:cNvPr id="1321" name="Google Shape;1321;p3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22" name="Google Shape;1322;p3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23" name="Google Shape;1323;p3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24" name="Google Shape;1324;p3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325" name="Google Shape;1325;p37"/>
                <p:cNvGrpSpPr/>
                <p:nvPr/>
              </p:nvGrpSpPr>
              <p:grpSpPr>
                <a:xfrm>
                  <a:off x="12075" y="4168525"/>
                  <a:ext cx="9144000" cy="930950"/>
                  <a:chOff x="12075" y="444775"/>
                  <a:chExt cx="9144000" cy="930950"/>
                </a:xfrm>
              </p:grpSpPr>
              <p:cxnSp>
                <p:nvCxnSpPr>
                  <p:cNvPr id="1326" name="Google Shape;1326;p3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27" name="Google Shape;1327;p3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28" name="Google Shape;1328;p3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329" name="Google Shape;1329;p37"/>
              <p:cNvGrpSpPr/>
              <p:nvPr/>
            </p:nvGrpSpPr>
            <p:grpSpPr>
              <a:xfrm rot="5400000">
                <a:off x="4473201" y="700273"/>
                <a:ext cx="5467198" cy="3723750"/>
                <a:chOff x="12075" y="1375725"/>
                <a:chExt cx="9144000" cy="3723750"/>
              </a:xfrm>
            </p:grpSpPr>
            <p:grpSp>
              <p:nvGrpSpPr>
                <p:cNvPr id="1330" name="Google Shape;1330;p37"/>
                <p:cNvGrpSpPr/>
                <p:nvPr/>
              </p:nvGrpSpPr>
              <p:grpSpPr>
                <a:xfrm>
                  <a:off x="12075" y="1375725"/>
                  <a:ext cx="9144000" cy="465475"/>
                  <a:chOff x="12075" y="1375725"/>
                  <a:chExt cx="9144000" cy="465475"/>
                </a:xfrm>
              </p:grpSpPr>
              <p:cxnSp>
                <p:nvCxnSpPr>
                  <p:cNvPr id="1331" name="Google Shape;1331;p3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32" name="Google Shape;1332;p3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333" name="Google Shape;1333;p37"/>
                <p:cNvGrpSpPr/>
                <p:nvPr/>
              </p:nvGrpSpPr>
              <p:grpSpPr>
                <a:xfrm>
                  <a:off x="12075" y="2306650"/>
                  <a:ext cx="9144000" cy="1396425"/>
                  <a:chOff x="12075" y="444775"/>
                  <a:chExt cx="9144000" cy="1396425"/>
                </a:xfrm>
              </p:grpSpPr>
              <p:cxnSp>
                <p:nvCxnSpPr>
                  <p:cNvPr id="1334" name="Google Shape;1334;p3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35" name="Google Shape;1335;p3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36" name="Google Shape;1336;p3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37" name="Google Shape;1337;p3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338" name="Google Shape;1338;p37"/>
                <p:cNvGrpSpPr/>
                <p:nvPr/>
              </p:nvGrpSpPr>
              <p:grpSpPr>
                <a:xfrm>
                  <a:off x="12075" y="4168525"/>
                  <a:ext cx="9144000" cy="930950"/>
                  <a:chOff x="12075" y="444775"/>
                  <a:chExt cx="9144000" cy="930950"/>
                </a:xfrm>
              </p:grpSpPr>
              <p:cxnSp>
                <p:nvCxnSpPr>
                  <p:cNvPr id="1339" name="Google Shape;1339;p3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40" name="Google Shape;1340;p3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41" name="Google Shape;1341;p3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1342" name="Google Shape;1342;p37"/>
          <p:cNvSpPr txBox="1"/>
          <p:nvPr>
            <p:ph hasCustomPrompt="1" type="title"/>
          </p:nvPr>
        </p:nvSpPr>
        <p:spPr>
          <a:xfrm>
            <a:off x="4125350" y="539500"/>
            <a:ext cx="40878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SzPts val="6000"/>
              <a:buNone/>
              <a:defRPr sz="4500"/>
            </a:lvl1pPr>
            <a:lvl2pPr lvl="1" rtl="0" algn="l">
              <a:spcBef>
                <a:spcPts val="0"/>
              </a:spcBef>
              <a:spcAft>
                <a:spcPts val="0"/>
              </a:spcAft>
              <a:buSzPts val="6000"/>
              <a:buNone/>
              <a:defRPr sz="6000"/>
            </a:lvl2pPr>
            <a:lvl3pPr lvl="2" rtl="0" algn="l">
              <a:spcBef>
                <a:spcPts val="0"/>
              </a:spcBef>
              <a:spcAft>
                <a:spcPts val="0"/>
              </a:spcAft>
              <a:buSzPts val="6000"/>
              <a:buNone/>
              <a:defRPr sz="6000"/>
            </a:lvl3pPr>
            <a:lvl4pPr lvl="3" rtl="0" algn="l">
              <a:spcBef>
                <a:spcPts val="0"/>
              </a:spcBef>
              <a:spcAft>
                <a:spcPts val="0"/>
              </a:spcAft>
              <a:buSzPts val="6000"/>
              <a:buNone/>
              <a:defRPr sz="6000"/>
            </a:lvl4pPr>
            <a:lvl5pPr lvl="4" rtl="0" algn="l">
              <a:spcBef>
                <a:spcPts val="0"/>
              </a:spcBef>
              <a:spcAft>
                <a:spcPts val="0"/>
              </a:spcAft>
              <a:buSzPts val="6000"/>
              <a:buNone/>
              <a:defRPr sz="6000"/>
            </a:lvl5pPr>
            <a:lvl6pPr lvl="5" rtl="0" algn="l">
              <a:spcBef>
                <a:spcPts val="0"/>
              </a:spcBef>
              <a:spcAft>
                <a:spcPts val="0"/>
              </a:spcAft>
              <a:buSzPts val="6000"/>
              <a:buNone/>
              <a:defRPr sz="6000"/>
            </a:lvl6pPr>
            <a:lvl7pPr lvl="6" rtl="0" algn="l">
              <a:spcBef>
                <a:spcPts val="0"/>
              </a:spcBef>
              <a:spcAft>
                <a:spcPts val="0"/>
              </a:spcAft>
              <a:buSzPts val="6000"/>
              <a:buNone/>
              <a:defRPr sz="6000"/>
            </a:lvl7pPr>
            <a:lvl8pPr lvl="7" rtl="0" algn="l">
              <a:spcBef>
                <a:spcPts val="0"/>
              </a:spcBef>
              <a:spcAft>
                <a:spcPts val="0"/>
              </a:spcAft>
              <a:buSzPts val="6000"/>
              <a:buNone/>
              <a:defRPr sz="6000"/>
            </a:lvl8pPr>
            <a:lvl9pPr lvl="8" rtl="0" algn="l">
              <a:spcBef>
                <a:spcPts val="0"/>
              </a:spcBef>
              <a:spcAft>
                <a:spcPts val="0"/>
              </a:spcAft>
              <a:buSzPts val="6000"/>
              <a:buNone/>
              <a:defRPr sz="6000"/>
            </a:lvl9pPr>
          </a:lstStyle>
          <a:p>
            <a:r>
              <a:t>xx%</a:t>
            </a:r>
          </a:p>
        </p:txBody>
      </p:sp>
      <p:sp>
        <p:nvSpPr>
          <p:cNvPr id="1343" name="Google Shape;1343;p37"/>
          <p:cNvSpPr txBox="1"/>
          <p:nvPr>
            <p:ph idx="1" type="subTitle"/>
          </p:nvPr>
        </p:nvSpPr>
        <p:spPr>
          <a:xfrm>
            <a:off x="4159414" y="1228425"/>
            <a:ext cx="4087800" cy="4692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sz="1600">
                <a:solidFill>
                  <a:schemeClr val="dk1"/>
                </a:solidFill>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None/>
              <a:defRPr sz="2100">
                <a:solidFill>
                  <a:schemeClr val="dk1"/>
                </a:solidFill>
              </a:defRPr>
            </a:lvl4pPr>
            <a:lvl5pPr lvl="4" rtl="0">
              <a:lnSpc>
                <a:spcPct val="100000"/>
              </a:lnSpc>
              <a:spcBef>
                <a:spcPts val="0"/>
              </a:spcBef>
              <a:spcAft>
                <a:spcPts val="0"/>
              </a:spcAft>
              <a:buClr>
                <a:schemeClr val="dk1"/>
              </a:buClr>
              <a:buSzPts val="2100"/>
              <a:buNone/>
              <a:defRPr sz="2100">
                <a:solidFill>
                  <a:schemeClr val="dk1"/>
                </a:solidFill>
              </a:defRPr>
            </a:lvl5pPr>
            <a:lvl6pPr lvl="5" rtl="0">
              <a:lnSpc>
                <a:spcPct val="100000"/>
              </a:lnSpc>
              <a:spcBef>
                <a:spcPts val="0"/>
              </a:spcBef>
              <a:spcAft>
                <a:spcPts val="0"/>
              </a:spcAft>
              <a:buClr>
                <a:schemeClr val="dk1"/>
              </a:buClr>
              <a:buSzPts val="2100"/>
              <a:buNone/>
              <a:defRPr sz="2100">
                <a:solidFill>
                  <a:schemeClr val="dk1"/>
                </a:solidFill>
              </a:defRPr>
            </a:lvl6pPr>
            <a:lvl7pPr lvl="6" rtl="0">
              <a:lnSpc>
                <a:spcPct val="100000"/>
              </a:lnSpc>
              <a:spcBef>
                <a:spcPts val="0"/>
              </a:spcBef>
              <a:spcAft>
                <a:spcPts val="0"/>
              </a:spcAft>
              <a:buClr>
                <a:schemeClr val="dk1"/>
              </a:buClr>
              <a:buSzPts val="2100"/>
              <a:buNone/>
              <a:defRPr sz="2100">
                <a:solidFill>
                  <a:schemeClr val="dk1"/>
                </a:solidFill>
              </a:defRPr>
            </a:lvl7pPr>
            <a:lvl8pPr lvl="7" rtl="0">
              <a:lnSpc>
                <a:spcPct val="100000"/>
              </a:lnSpc>
              <a:spcBef>
                <a:spcPts val="0"/>
              </a:spcBef>
              <a:spcAft>
                <a:spcPts val="0"/>
              </a:spcAft>
              <a:buClr>
                <a:schemeClr val="dk1"/>
              </a:buClr>
              <a:buSzPts val="2100"/>
              <a:buNone/>
              <a:defRPr sz="2100">
                <a:solidFill>
                  <a:schemeClr val="dk1"/>
                </a:solidFill>
              </a:defRPr>
            </a:lvl8pPr>
            <a:lvl9pPr lvl="8" rtl="0">
              <a:lnSpc>
                <a:spcPct val="100000"/>
              </a:lnSpc>
              <a:spcBef>
                <a:spcPts val="0"/>
              </a:spcBef>
              <a:spcAft>
                <a:spcPts val="0"/>
              </a:spcAft>
              <a:buClr>
                <a:schemeClr val="dk1"/>
              </a:buClr>
              <a:buSzPts val="2100"/>
              <a:buNone/>
              <a:defRPr sz="2100">
                <a:solidFill>
                  <a:schemeClr val="dk1"/>
                </a:solidFill>
              </a:defRPr>
            </a:lvl9pPr>
          </a:lstStyle>
          <a:p/>
        </p:txBody>
      </p:sp>
      <p:sp>
        <p:nvSpPr>
          <p:cNvPr id="1344" name="Google Shape;1344;p37"/>
          <p:cNvSpPr txBox="1"/>
          <p:nvPr>
            <p:ph hasCustomPrompt="1" idx="2" type="title"/>
          </p:nvPr>
        </p:nvSpPr>
        <p:spPr>
          <a:xfrm>
            <a:off x="4159414" y="1992700"/>
            <a:ext cx="40878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SzPts val="6000"/>
              <a:buNone/>
              <a:defRPr sz="4500"/>
            </a:lvl1pPr>
            <a:lvl2pPr lvl="1" rtl="0" algn="l">
              <a:spcBef>
                <a:spcPts val="0"/>
              </a:spcBef>
              <a:spcAft>
                <a:spcPts val="0"/>
              </a:spcAft>
              <a:buSzPts val="6000"/>
              <a:buNone/>
              <a:defRPr sz="6000"/>
            </a:lvl2pPr>
            <a:lvl3pPr lvl="2" rtl="0" algn="l">
              <a:spcBef>
                <a:spcPts val="0"/>
              </a:spcBef>
              <a:spcAft>
                <a:spcPts val="0"/>
              </a:spcAft>
              <a:buSzPts val="6000"/>
              <a:buNone/>
              <a:defRPr sz="6000"/>
            </a:lvl3pPr>
            <a:lvl4pPr lvl="3" rtl="0" algn="l">
              <a:spcBef>
                <a:spcPts val="0"/>
              </a:spcBef>
              <a:spcAft>
                <a:spcPts val="0"/>
              </a:spcAft>
              <a:buSzPts val="6000"/>
              <a:buNone/>
              <a:defRPr sz="6000"/>
            </a:lvl4pPr>
            <a:lvl5pPr lvl="4" rtl="0" algn="l">
              <a:spcBef>
                <a:spcPts val="0"/>
              </a:spcBef>
              <a:spcAft>
                <a:spcPts val="0"/>
              </a:spcAft>
              <a:buSzPts val="6000"/>
              <a:buNone/>
              <a:defRPr sz="6000"/>
            </a:lvl5pPr>
            <a:lvl6pPr lvl="5" rtl="0" algn="l">
              <a:spcBef>
                <a:spcPts val="0"/>
              </a:spcBef>
              <a:spcAft>
                <a:spcPts val="0"/>
              </a:spcAft>
              <a:buSzPts val="6000"/>
              <a:buNone/>
              <a:defRPr sz="6000"/>
            </a:lvl6pPr>
            <a:lvl7pPr lvl="6" rtl="0" algn="l">
              <a:spcBef>
                <a:spcPts val="0"/>
              </a:spcBef>
              <a:spcAft>
                <a:spcPts val="0"/>
              </a:spcAft>
              <a:buSzPts val="6000"/>
              <a:buNone/>
              <a:defRPr sz="6000"/>
            </a:lvl7pPr>
            <a:lvl8pPr lvl="7" rtl="0" algn="l">
              <a:spcBef>
                <a:spcPts val="0"/>
              </a:spcBef>
              <a:spcAft>
                <a:spcPts val="0"/>
              </a:spcAft>
              <a:buSzPts val="6000"/>
              <a:buNone/>
              <a:defRPr sz="6000"/>
            </a:lvl8pPr>
            <a:lvl9pPr lvl="8" rtl="0" algn="l">
              <a:spcBef>
                <a:spcPts val="0"/>
              </a:spcBef>
              <a:spcAft>
                <a:spcPts val="0"/>
              </a:spcAft>
              <a:buSzPts val="6000"/>
              <a:buNone/>
              <a:defRPr sz="6000"/>
            </a:lvl9pPr>
          </a:lstStyle>
          <a:p>
            <a:r>
              <a:t>xx%</a:t>
            </a:r>
          </a:p>
        </p:txBody>
      </p:sp>
      <p:sp>
        <p:nvSpPr>
          <p:cNvPr id="1345" name="Google Shape;1345;p37"/>
          <p:cNvSpPr txBox="1"/>
          <p:nvPr>
            <p:ph idx="3" type="subTitle"/>
          </p:nvPr>
        </p:nvSpPr>
        <p:spPr>
          <a:xfrm>
            <a:off x="4159414" y="2681615"/>
            <a:ext cx="4087800" cy="4692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sz="1600">
                <a:solidFill>
                  <a:schemeClr val="dk1"/>
                </a:solidFill>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None/>
              <a:defRPr sz="2100">
                <a:solidFill>
                  <a:schemeClr val="dk1"/>
                </a:solidFill>
              </a:defRPr>
            </a:lvl4pPr>
            <a:lvl5pPr lvl="4" rtl="0">
              <a:lnSpc>
                <a:spcPct val="100000"/>
              </a:lnSpc>
              <a:spcBef>
                <a:spcPts val="0"/>
              </a:spcBef>
              <a:spcAft>
                <a:spcPts val="0"/>
              </a:spcAft>
              <a:buClr>
                <a:schemeClr val="dk1"/>
              </a:buClr>
              <a:buSzPts val="2100"/>
              <a:buNone/>
              <a:defRPr sz="2100">
                <a:solidFill>
                  <a:schemeClr val="dk1"/>
                </a:solidFill>
              </a:defRPr>
            </a:lvl5pPr>
            <a:lvl6pPr lvl="5" rtl="0">
              <a:lnSpc>
                <a:spcPct val="100000"/>
              </a:lnSpc>
              <a:spcBef>
                <a:spcPts val="0"/>
              </a:spcBef>
              <a:spcAft>
                <a:spcPts val="0"/>
              </a:spcAft>
              <a:buClr>
                <a:schemeClr val="dk1"/>
              </a:buClr>
              <a:buSzPts val="2100"/>
              <a:buNone/>
              <a:defRPr sz="2100">
                <a:solidFill>
                  <a:schemeClr val="dk1"/>
                </a:solidFill>
              </a:defRPr>
            </a:lvl6pPr>
            <a:lvl7pPr lvl="6" rtl="0">
              <a:lnSpc>
                <a:spcPct val="100000"/>
              </a:lnSpc>
              <a:spcBef>
                <a:spcPts val="0"/>
              </a:spcBef>
              <a:spcAft>
                <a:spcPts val="0"/>
              </a:spcAft>
              <a:buClr>
                <a:schemeClr val="dk1"/>
              </a:buClr>
              <a:buSzPts val="2100"/>
              <a:buNone/>
              <a:defRPr sz="2100">
                <a:solidFill>
                  <a:schemeClr val="dk1"/>
                </a:solidFill>
              </a:defRPr>
            </a:lvl7pPr>
            <a:lvl8pPr lvl="7" rtl="0">
              <a:lnSpc>
                <a:spcPct val="100000"/>
              </a:lnSpc>
              <a:spcBef>
                <a:spcPts val="0"/>
              </a:spcBef>
              <a:spcAft>
                <a:spcPts val="0"/>
              </a:spcAft>
              <a:buClr>
                <a:schemeClr val="dk1"/>
              </a:buClr>
              <a:buSzPts val="2100"/>
              <a:buNone/>
              <a:defRPr sz="2100">
                <a:solidFill>
                  <a:schemeClr val="dk1"/>
                </a:solidFill>
              </a:defRPr>
            </a:lvl8pPr>
            <a:lvl9pPr lvl="8" rtl="0">
              <a:lnSpc>
                <a:spcPct val="100000"/>
              </a:lnSpc>
              <a:spcBef>
                <a:spcPts val="0"/>
              </a:spcBef>
              <a:spcAft>
                <a:spcPts val="0"/>
              </a:spcAft>
              <a:buClr>
                <a:schemeClr val="dk1"/>
              </a:buClr>
              <a:buSzPts val="2100"/>
              <a:buNone/>
              <a:defRPr sz="2100">
                <a:solidFill>
                  <a:schemeClr val="dk1"/>
                </a:solidFill>
              </a:defRPr>
            </a:lvl9pPr>
          </a:lstStyle>
          <a:p/>
        </p:txBody>
      </p:sp>
      <p:sp>
        <p:nvSpPr>
          <p:cNvPr id="1346" name="Google Shape;1346;p37"/>
          <p:cNvSpPr txBox="1"/>
          <p:nvPr>
            <p:ph hasCustomPrompt="1" idx="4" type="title"/>
          </p:nvPr>
        </p:nvSpPr>
        <p:spPr>
          <a:xfrm>
            <a:off x="4159414" y="3445874"/>
            <a:ext cx="40878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SzPts val="6000"/>
              <a:buNone/>
              <a:defRPr sz="4500"/>
            </a:lvl1pPr>
            <a:lvl2pPr lvl="1" rtl="0" algn="l">
              <a:spcBef>
                <a:spcPts val="0"/>
              </a:spcBef>
              <a:spcAft>
                <a:spcPts val="0"/>
              </a:spcAft>
              <a:buSzPts val="6000"/>
              <a:buNone/>
              <a:defRPr sz="6000"/>
            </a:lvl2pPr>
            <a:lvl3pPr lvl="2" rtl="0" algn="l">
              <a:spcBef>
                <a:spcPts val="0"/>
              </a:spcBef>
              <a:spcAft>
                <a:spcPts val="0"/>
              </a:spcAft>
              <a:buSzPts val="6000"/>
              <a:buNone/>
              <a:defRPr sz="6000"/>
            </a:lvl3pPr>
            <a:lvl4pPr lvl="3" rtl="0" algn="l">
              <a:spcBef>
                <a:spcPts val="0"/>
              </a:spcBef>
              <a:spcAft>
                <a:spcPts val="0"/>
              </a:spcAft>
              <a:buSzPts val="6000"/>
              <a:buNone/>
              <a:defRPr sz="6000"/>
            </a:lvl4pPr>
            <a:lvl5pPr lvl="4" rtl="0" algn="l">
              <a:spcBef>
                <a:spcPts val="0"/>
              </a:spcBef>
              <a:spcAft>
                <a:spcPts val="0"/>
              </a:spcAft>
              <a:buSzPts val="6000"/>
              <a:buNone/>
              <a:defRPr sz="6000"/>
            </a:lvl5pPr>
            <a:lvl6pPr lvl="5" rtl="0" algn="l">
              <a:spcBef>
                <a:spcPts val="0"/>
              </a:spcBef>
              <a:spcAft>
                <a:spcPts val="0"/>
              </a:spcAft>
              <a:buSzPts val="6000"/>
              <a:buNone/>
              <a:defRPr sz="6000"/>
            </a:lvl6pPr>
            <a:lvl7pPr lvl="6" rtl="0" algn="l">
              <a:spcBef>
                <a:spcPts val="0"/>
              </a:spcBef>
              <a:spcAft>
                <a:spcPts val="0"/>
              </a:spcAft>
              <a:buSzPts val="6000"/>
              <a:buNone/>
              <a:defRPr sz="6000"/>
            </a:lvl7pPr>
            <a:lvl8pPr lvl="7" rtl="0" algn="l">
              <a:spcBef>
                <a:spcPts val="0"/>
              </a:spcBef>
              <a:spcAft>
                <a:spcPts val="0"/>
              </a:spcAft>
              <a:buSzPts val="6000"/>
              <a:buNone/>
              <a:defRPr sz="6000"/>
            </a:lvl8pPr>
            <a:lvl9pPr lvl="8" rtl="0" algn="l">
              <a:spcBef>
                <a:spcPts val="0"/>
              </a:spcBef>
              <a:spcAft>
                <a:spcPts val="0"/>
              </a:spcAft>
              <a:buSzPts val="6000"/>
              <a:buNone/>
              <a:defRPr sz="6000"/>
            </a:lvl9pPr>
          </a:lstStyle>
          <a:p>
            <a:r>
              <a:t>xx%</a:t>
            </a:r>
          </a:p>
        </p:txBody>
      </p:sp>
      <p:sp>
        <p:nvSpPr>
          <p:cNvPr id="1347" name="Google Shape;1347;p37"/>
          <p:cNvSpPr txBox="1"/>
          <p:nvPr>
            <p:ph idx="5" type="subTitle"/>
          </p:nvPr>
        </p:nvSpPr>
        <p:spPr>
          <a:xfrm>
            <a:off x="4159414" y="4134800"/>
            <a:ext cx="4087800" cy="4692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sz="1600">
                <a:solidFill>
                  <a:schemeClr val="dk1"/>
                </a:solidFill>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None/>
              <a:defRPr sz="2100">
                <a:solidFill>
                  <a:schemeClr val="dk1"/>
                </a:solidFill>
              </a:defRPr>
            </a:lvl4pPr>
            <a:lvl5pPr lvl="4" rtl="0">
              <a:lnSpc>
                <a:spcPct val="100000"/>
              </a:lnSpc>
              <a:spcBef>
                <a:spcPts val="0"/>
              </a:spcBef>
              <a:spcAft>
                <a:spcPts val="0"/>
              </a:spcAft>
              <a:buClr>
                <a:schemeClr val="dk1"/>
              </a:buClr>
              <a:buSzPts val="2100"/>
              <a:buNone/>
              <a:defRPr sz="2100">
                <a:solidFill>
                  <a:schemeClr val="dk1"/>
                </a:solidFill>
              </a:defRPr>
            </a:lvl5pPr>
            <a:lvl6pPr lvl="5" rtl="0">
              <a:lnSpc>
                <a:spcPct val="100000"/>
              </a:lnSpc>
              <a:spcBef>
                <a:spcPts val="0"/>
              </a:spcBef>
              <a:spcAft>
                <a:spcPts val="0"/>
              </a:spcAft>
              <a:buClr>
                <a:schemeClr val="dk1"/>
              </a:buClr>
              <a:buSzPts val="2100"/>
              <a:buNone/>
              <a:defRPr sz="2100">
                <a:solidFill>
                  <a:schemeClr val="dk1"/>
                </a:solidFill>
              </a:defRPr>
            </a:lvl6pPr>
            <a:lvl7pPr lvl="6" rtl="0">
              <a:lnSpc>
                <a:spcPct val="100000"/>
              </a:lnSpc>
              <a:spcBef>
                <a:spcPts val="0"/>
              </a:spcBef>
              <a:spcAft>
                <a:spcPts val="0"/>
              </a:spcAft>
              <a:buClr>
                <a:schemeClr val="dk1"/>
              </a:buClr>
              <a:buSzPts val="2100"/>
              <a:buNone/>
              <a:defRPr sz="2100">
                <a:solidFill>
                  <a:schemeClr val="dk1"/>
                </a:solidFill>
              </a:defRPr>
            </a:lvl7pPr>
            <a:lvl8pPr lvl="7" rtl="0">
              <a:lnSpc>
                <a:spcPct val="100000"/>
              </a:lnSpc>
              <a:spcBef>
                <a:spcPts val="0"/>
              </a:spcBef>
              <a:spcAft>
                <a:spcPts val="0"/>
              </a:spcAft>
              <a:buClr>
                <a:schemeClr val="dk1"/>
              </a:buClr>
              <a:buSzPts val="2100"/>
              <a:buNone/>
              <a:defRPr sz="2100">
                <a:solidFill>
                  <a:schemeClr val="dk1"/>
                </a:solidFill>
              </a:defRPr>
            </a:lvl8pPr>
            <a:lvl9pPr lvl="8" rtl="0">
              <a:lnSpc>
                <a:spcPct val="100000"/>
              </a:lnSpc>
              <a:spcBef>
                <a:spcPts val="0"/>
              </a:spcBef>
              <a:spcAft>
                <a:spcPts val="0"/>
              </a:spcAft>
              <a:buClr>
                <a:schemeClr val="dk1"/>
              </a:buClr>
              <a:buSzPts val="2100"/>
              <a:buNone/>
              <a:defRPr sz="2100">
                <a:solidFill>
                  <a:schemeClr val="dk1"/>
                </a:solidFill>
              </a:defRPr>
            </a:lvl9pPr>
          </a:lstStyle>
          <a:p/>
        </p:txBody>
      </p:sp>
      <p:grpSp>
        <p:nvGrpSpPr>
          <p:cNvPr id="1348" name="Google Shape;1348;p37"/>
          <p:cNvGrpSpPr/>
          <p:nvPr/>
        </p:nvGrpSpPr>
        <p:grpSpPr>
          <a:xfrm>
            <a:off x="-7" y="167200"/>
            <a:ext cx="8952584" cy="4904836"/>
            <a:chOff x="-7" y="167200"/>
            <a:chExt cx="8952584" cy="4904836"/>
          </a:xfrm>
        </p:grpSpPr>
        <p:grpSp>
          <p:nvGrpSpPr>
            <p:cNvPr id="1349" name="Google Shape;1349;p37"/>
            <p:cNvGrpSpPr/>
            <p:nvPr/>
          </p:nvGrpSpPr>
          <p:grpSpPr>
            <a:xfrm>
              <a:off x="-7" y="167200"/>
              <a:ext cx="8952584" cy="4746443"/>
              <a:chOff x="-7" y="167200"/>
              <a:chExt cx="8952584" cy="4746443"/>
            </a:xfrm>
          </p:grpSpPr>
          <p:grpSp>
            <p:nvGrpSpPr>
              <p:cNvPr id="1350" name="Google Shape;1350;p37"/>
              <p:cNvGrpSpPr/>
              <p:nvPr/>
            </p:nvGrpSpPr>
            <p:grpSpPr>
              <a:xfrm>
                <a:off x="-7" y="167200"/>
                <a:ext cx="1266969" cy="226225"/>
                <a:chOff x="-7" y="167200"/>
                <a:chExt cx="1266969" cy="226225"/>
              </a:xfrm>
            </p:grpSpPr>
            <p:sp>
              <p:nvSpPr>
                <p:cNvPr id="1351" name="Google Shape;1351;p37"/>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7"/>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3" name="Google Shape;1353;p37"/>
              <p:cNvGrpSpPr/>
              <p:nvPr/>
            </p:nvGrpSpPr>
            <p:grpSpPr>
              <a:xfrm>
                <a:off x="7519182" y="245168"/>
                <a:ext cx="1433395" cy="4668474"/>
                <a:chOff x="7519182" y="245168"/>
                <a:chExt cx="1433395" cy="4668474"/>
              </a:xfrm>
            </p:grpSpPr>
            <p:sp>
              <p:nvSpPr>
                <p:cNvPr id="1354" name="Google Shape;1354;p37"/>
                <p:cNvSpPr/>
                <p:nvPr/>
              </p:nvSpPr>
              <p:spPr>
                <a:xfrm>
                  <a:off x="8593476" y="4554701"/>
                  <a:ext cx="359101" cy="358941"/>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7"/>
                <p:cNvSpPr/>
                <p:nvPr/>
              </p:nvSpPr>
              <p:spPr>
                <a:xfrm>
                  <a:off x="7519182" y="245168"/>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56" name="Google Shape;1356;p37"/>
            <p:cNvGrpSpPr/>
            <p:nvPr/>
          </p:nvGrpSpPr>
          <p:grpSpPr>
            <a:xfrm flipH="1">
              <a:off x="8195652" y="4784989"/>
              <a:ext cx="291257" cy="287046"/>
              <a:chOff x="5456048" y="1794743"/>
              <a:chExt cx="178248" cy="175682"/>
            </a:xfrm>
          </p:grpSpPr>
          <p:sp>
            <p:nvSpPr>
              <p:cNvPr id="1357" name="Google Shape;1357;p37"/>
              <p:cNvSpPr/>
              <p:nvPr/>
            </p:nvSpPr>
            <p:spPr>
              <a:xfrm>
                <a:off x="5456048" y="1794743"/>
                <a:ext cx="178248" cy="175682"/>
              </a:xfrm>
              <a:custGeom>
                <a:rect b="b" l="l" r="r" t="t"/>
                <a:pathLst>
                  <a:path extrusionOk="0" h="1780" w="1806">
                    <a:moveTo>
                      <a:pt x="277" y="0"/>
                    </a:moveTo>
                    <a:lnTo>
                      <a:pt x="1" y="276"/>
                    </a:lnTo>
                    <a:lnTo>
                      <a:pt x="1530" y="1780"/>
                    </a:lnTo>
                    <a:lnTo>
                      <a:pt x="1805" y="1504"/>
                    </a:lnTo>
                    <a:lnTo>
                      <a:pt x="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7"/>
              <p:cNvSpPr/>
              <p:nvPr/>
            </p:nvSpPr>
            <p:spPr>
              <a:xfrm>
                <a:off x="5456048" y="1794743"/>
                <a:ext cx="178248" cy="175682"/>
              </a:xfrm>
              <a:custGeom>
                <a:rect b="b" l="l" r="r" t="t"/>
                <a:pathLst>
                  <a:path extrusionOk="0" h="1780" w="1806">
                    <a:moveTo>
                      <a:pt x="1505" y="0"/>
                    </a:moveTo>
                    <a:lnTo>
                      <a:pt x="1" y="1504"/>
                    </a:lnTo>
                    <a:lnTo>
                      <a:pt x="302" y="1780"/>
                    </a:lnTo>
                    <a:lnTo>
                      <a:pt x="1805" y="276"/>
                    </a:lnTo>
                    <a:lnTo>
                      <a:pt x="1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359" name="Shape 1359"/>
        <p:cNvGrpSpPr/>
        <p:nvPr/>
      </p:nvGrpSpPr>
      <p:grpSpPr>
        <a:xfrm>
          <a:off x="0" y="0"/>
          <a:ext cx="0" cy="0"/>
          <a:chOff x="0" y="0"/>
          <a:chExt cx="0" cy="0"/>
        </a:xfrm>
      </p:grpSpPr>
      <p:grpSp>
        <p:nvGrpSpPr>
          <p:cNvPr id="1360" name="Google Shape;1360;p38"/>
          <p:cNvGrpSpPr/>
          <p:nvPr/>
        </p:nvGrpSpPr>
        <p:grpSpPr>
          <a:xfrm flipH="1">
            <a:off x="0" y="-161849"/>
            <a:ext cx="9144000" cy="5467198"/>
            <a:chOff x="0" y="-171451"/>
            <a:chExt cx="9144000" cy="5467198"/>
          </a:xfrm>
        </p:grpSpPr>
        <p:grpSp>
          <p:nvGrpSpPr>
            <p:cNvPr id="1361" name="Google Shape;1361;p38"/>
            <p:cNvGrpSpPr/>
            <p:nvPr/>
          </p:nvGrpSpPr>
          <p:grpSpPr>
            <a:xfrm>
              <a:off x="0" y="135850"/>
              <a:ext cx="9144000" cy="4654700"/>
              <a:chOff x="12075" y="212050"/>
              <a:chExt cx="9144000" cy="4654700"/>
            </a:xfrm>
          </p:grpSpPr>
          <p:grpSp>
            <p:nvGrpSpPr>
              <p:cNvPr id="1362" name="Google Shape;1362;p38"/>
              <p:cNvGrpSpPr/>
              <p:nvPr/>
            </p:nvGrpSpPr>
            <p:grpSpPr>
              <a:xfrm>
                <a:off x="12075" y="212050"/>
                <a:ext cx="9144000" cy="1396425"/>
                <a:chOff x="12075" y="212050"/>
                <a:chExt cx="9144000" cy="1396425"/>
              </a:xfrm>
            </p:grpSpPr>
            <p:cxnSp>
              <p:nvCxnSpPr>
                <p:cNvPr id="1363" name="Google Shape;1363;p38"/>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64" name="Google Shape;1364;p38"/>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65" name="Google Shape;1365;p38"/>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66" name="Google Shape;1366;p38"/>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367" name="Google Shape;1367;p38"/>
              <p:cNvGrpSpPr/>
              <p:nvPr/>
            </p:nvGrpSpPr>
            <p:grpSpPr>
              <a:xfrm>
                <a:off x="12075" y="2073925"/>
                <a:ext cx="9144000" cy="1396425"/>
                <a:chOff x="12075" y="212050"/>
                <a:chExt cx="9144000" cy="1396425"/>
              </a:xfrm>
            </p:grpSpPr>
            <p:cxnSp>
              <p:nvCxnSpPr>
                <p:cNvPr id="1368" name="Google Shape;1368;p38"/>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69" name="Google Shape;1369;p38"/>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70" name="Google Shape;1370;p38"/>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71" name="Google Shape;1371;p38"/>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372" name="Google Shape;1372;p38"/>
              <p:cNvGrpSpPr/>
              <p:nvPr/>
            </p:nvGrpSpPr>
            <p:grpSpPr>
              <a:xfrm>
                <a:off x="12075" y="3935800"/>
                <a:ext cx="9144000" cy="930950"/>
                <a:chOff x="12075" y="212050"/>
                <a:chExt cx="9144000" cy="930950"/>
              </a:xfrm>
            </p:grpSpPr>
            <p:cxnSp>
              <p:nvCxnSpPr>
                <p:cNvPr id="1373" name="Google Shape;1373;p38"/>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74" name="Google Shape;1374;p38"/>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75" name="Google Shape;1375;p38"/>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376" name="Google Shape;1376;p38"/>
            <p:cNvGrpSpPr/>
            <p:nvPr/>
          </p:nvGrpSpPr>
          <p:grpSpPr>
            <a:xfrm>
              <a:off x="213575" y="-171451"/>
              <a:ext cx="8855100" cy="5467198"/>
              <a:chOff x="213575" y="-171451"/>
              <a:chExt cx="8855100" cy="5467198"/>
            </a:xfrm>
          </p:grpSpPr>
          <p:grpSp>
            <p:nvGrpSpPr>
              <p:cNvPr id="1377" name="Google Shape;1377;p38"/>
              <p:cNvGrpSpPr/>
              <p:nvPr/>
            </p:nvGrpSpPr>
            <p:grpSpPr>
              <a:xfrm rot="5400000">
                <a:off x="-192674" y="234798"/>
                <a:ext cx="5467198" cy="4654700"/>
                <a:chOff x="12075" y="444775"/>
                <a:chExt cx="9144000" cy="4654700"/>
              </a:xfrm>
            </p:grpSpPr>
            <p:grpSp>
              <p:nvGrpSpPr>
                <p:cNvPr id="1378" name="Google Shape;1378;p38"/>
                <p:cNvGrpSpPr/>
                <p:nvPr/>
              </p:nvGrpSpPr>
              <p:grpSpPr>
                <a:xfrm>
                  <a:off x="12075" y="444775"/>
                  <a:ext cx="9144000" cy="1396425"/>
                  <a:chOff x="12075" y="444775"/>
                  <a:chExt cx="9144000" cy="1396425"/>
                </a:xfrm>
              </p:grpSpPr>
              <p:cxnSp>
                <p:nvCxnSpPr>
                  <p:cNvPr id="1379" name="Google Shape;1379;p3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80" name="Google Shape;1380;p3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81" name="Google Shape;1381;p3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82" name="Google Shape;1382;p38"/>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383" name="Google Shape;1383;p38"/>
                <p:cNvGrpSpPr/>
                <p:nvPr/>
              </p:nvGrpSpPr>
              <p:grpSpPr>
                <a:xfrm>
                  <a:off x="12075" y="2306650"/>
                  <a:ext cx="9144000" cy="1396425"/>
                  <a:chOff x="12075" y="444775"/>
                  <a:chExt cx="9144000" cy="1396425"/>
                </a:xfrm>
              </p:grpSpPr>
              <p:cxnSp>
                <p:nvCxnSpPr>
                  <p:cNvPr id="1384" name="Google Shape;1384;p3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85" name="Google Shape;1385;p3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86" name="Google Shape;1386;p3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87" name="Google Shape;1387;p38"/>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388" name="Google Shape;1388;p38"/>
                <p:cNvGrpSpPr/>
                <p:nvPr/>
              </p:nvGrpSpPr>
              <p:grpSpPr>
                <a:xfrm>
                  <a:off x="12075" y="4168525"/>
                  <a:ext cx="9144000" cy="930950"/>
                  <a:chOff x="12075" y="444775"/>
                  <a:chExt cx="9144000" cy="930950"/>
                </a:xfrm>
              </p:grpSpPr>
              <p:cxnSp>
                <p:nvCxnSpPr>
                  <p:cNvPr id="1389" name="Google Shape;1389;p3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90" name="Google Shape;1390;p3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91" name="Google Shape;1391;p3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392" name="Google Shape;1392;p38"/>
              <p:cNvGrpSpPr/>
              <p:nvPr/>
            </p:nvGrpSpPr>
            <p:grpSpPr>
              <a:xfrm rot="5400000">
                <a:off x="4473201" y="700273"/>
                <a:ext cx="5467198" cy="3723750"/>
                <a:chOff x="12075" y="1375725"/>
                <a:chExt cx="9144000" cy="3723750"/>
              </a:xfrm>
            </p:grpSpPr>
            <p:grpSp>
              <p:nvGrpSpPr>
                <p:cNvPr id="1393" name="Google Shape;1393;p38"/>
                <p:cNvGrpSpPr/>
                <p:nvPr/>
              </p:nvGrpSpPr>
              <p:grpSpPr>
                <a:xfrm>
                  <a:off x="12075" y="1375725"/>
                  <a:ext cx="9144000" cy="465475"/>
                  <a:chOff x="12075" y="1375725"/>
                  <a:chExt cx="9144000" cy="465475"/>
                </a:xfrm>
              </p:grpSpPr>
              <p:cxnSp>
                <p:nvCxnSpPr>
                  <p:cNvPr id="1394" name="Google Shape;1394;p3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95" name="Google Shape;1395;p38"/>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396" name="Google Shape;1396;p38"/>
                <p:cNvGrpSpPr/>
                <p:nvPr/>
              </p:nvGrpSpPr>
              <p:grpSpPr>
                <a:xfrm>
                  <a:off x="12075" y="2306650"/>
                  <a:ext cx="9144000" cy="1396425"/>
                  <a:chOff x="12075" y="444775"/>
                  <a:chExt cx="9144000" cy="1396425"/>
                </a:xfrm>
              </p:grpSpPr>
              <p:cxnSp>
                <p:nvCxnSpPr>
                  <p:cNvPr id="1397" name="Google Shape;1397;p3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98" name="Google Shape;1398;p3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99" name="Google Shape;1399;p3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00" name="Google Shape;1400;p38"/>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401" name="Google Shape;1401;p38"/>
                <p:cNvGrpSpPr/>
                <p:nvPr/>
              </p:nvGrpSpPr>
              <p:grpSpPr>
                <a:xfrm>
                  <a:off x="12075" y="4168525"/>
                  <a:ext cx="9144000" cy="930950"/>
                  <a:chOff x="12075" y="444775"/>
                  <a:chExt cx="9144000" cy="930950"/>
                </a:xfrm>
              </p:grpSpPr>
              <p:cxnSp>
                <p:nvCxnSpPr>
                  <p:cNvPr id="1402" name="Google Shape;1402;p3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03" name="Google Shape;1403;p3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04" name="Google Shape;1404;p3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1405" name="Google Shape;1405;p38"/>
          <p:cNvGrpSpPr/>
          <p:nvPr/>
        </p:nvGrpSpPr>
        <p:grpSpPr>
          <a:xfrm flipH="1">
            <a:off x="191418" y="167200"/>
            <a:ext cx="8952587" cy="4867172"/>
            <a:chOff x="-7" y="167200"/>
            <a:chExt cx="8952587" cy="4867172"/>
          </a:xfrm>
        </p:grpSpPr>
        <p:grpSp>
          <p:nvGrpSpPr>
            <p:cNvPr id="1406" name="Google Shape;1406;p38"/>
            <p:cNvGrpSpPr/>
            <p:nvPr/>
          </p:nvGrpSpPr>
          <p:grpSpPr>
            <a:xfrm>
              <a:off x="7519182" y="4467918"/>
              <a:ext cx="1433398" cy="566454"/>
              <a:chOff x="7519182" y="4467918"/>
              <a:chExt cx="1433398" cy="566454"/>
            </a:xfrm>
          </p:grpSpPr>
          <p:sp>
            <p:nvSpPr>
              <p:cNvPr id="1407" name="Google Shape;1407;p38"/>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8"/>
              <p:cNvSpPr/>
              <p:nvPr/>
            </p:nvSpPr>
            <p:spPr>
              <a:xfrm>
                <a:off x="7519182" y="4467918"/>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38"/>
            <p:cNvGrpSpPr/>
            <p:nvPr/>
          </p:nvGrpSpPr>
          <p:grpSpPr>
            <a:xfrm>
              <a:off x="-7" y="167200"/>
              <a:ext cx="1266969" cy="226225"/>
              <a:chOff x="-7" y="167200"/>
              <a:chExt cx="1266969" cy="226225"/>
            </a:xfrm>
          </p:grpSpPr>
          <p:sp>
            <p:nvSpPr>
              <p:cNvPr id="1410" name="Google Shape;1410;p38"/>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8"/>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12" name="Google Shape;1412;p38"/>
          <p:cNvSpPr txBox="1"/>
          <p:nvPr>
            <p:ph type="title"/>
          </p:nvPr>
        </p:nvSpPr>
        <p:spPr>
          <a:xfrm>
            <a:off x="3982663" y="525125"/>
            <a:ext cx="4448100" cy="105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8500"/>
              <a:buNone/>
              <a:defRPr sz="8500"/>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sp>
        <p:nvSpPr>
          <p:cNvPr id="1413" name="Google Shape;1413;p38"/>
          <p:cNvSpPr txBox="1"/>
          <p:nvPr>
            <p:ph idx="1" type="subTitle"/>
          </p:nvPr>
        </p:nvSpPr>
        <p:spPr>
          <a:xfrm>
            <a:off x="3982625" y="1763875"/>
            <a:ext cx="4448100" cy="1058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414" name="Google Shape;1414;p38"/>
          <p:cNvSpPr txBox="1"/>
          <p:nvPr/>
        </p:nvSpPr>
        <p:spPr>
          <a:xfrm>
            <a:off x="3982675" y="3611950"/>
            <a:ext cx="4448100" cy="5562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t/>
            </a:r>
            <a:endParaRPr sz="1100" u="sng">
              <a:solidFill>
                <a:schemeClr val="dk1"/>
              </a:solidFill>
              <a:latin typeface="Titillium Web"/>
              <a:ea typeface="Titillium Web"/>
              <a:cs typeface="Titillium Web"/>
              <a:sym typeface="Titillium Web"/>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415" name="Shape 1415"/>
        <p:cNvGrpSpPr/>
        <p:nvPr/>
      </p:nvGrpSpPr>
      <p:grpSpPr>
        <a:xfrm>
          <a:off x="0" y="0"/>
          <a:ext cx="0" cy="0"/>
          <a:chOff x="0" y="0"/>
          <a:chExt cx="0" cy="0"/>
        </a:xfrm>
      </p:grpSpPr>
      <p:grpSp>
        <p:nvGrpSpPr>
          <p:cNvPr id="1416" name="Google Shape;1416;p39"/>
          <p:cNvGrpSpPr/>
          <p:nvPr/>
        </p:nvGrpSpPr>
        <p:grpSpPr>
          <a:xfrm flipH="1">
            <a:off x="0" y="-161849"/>
            <a:ext cx="9144000" cy="5467198"/>
            <a:chOff x="0" y="-171451"/>
            <a:chExt cx="9144000" cy="5467198"/>
          </a:xfrm>
        </p:grpSpPr>
        <p:grpSp>
          <p:nvGrpSpPr>
            <p:cNvPr id="1417" name="Google Shape;1417;p39"/>
            <p:cNvGrpSpPr/>
            <p:nvPr/>
          </p:nvGrpSpPr>
          <p:grpSpPr>
            <a:xfrm>
              <a:off x="0" y="135850"/>
              <a:ext cx="9144000" cy="4654700"/>
              <a:chOff x="12075" y="212050"/>
              <a:chExt cx="9144000" cy="4654700"/>
            </a:xfrm>
          </p:grpSpPr>
          <p:grpSp>
            <p:nvGrpSpPr>
              <p:cNvPr id="1418" name="Google Shape;1418;p39"/>
              <p:cNvGrpSpPr/>
              <p:nvPr/>
            </p:nvGrpSpPr>
            <p:grpSpPr>
              <a:xfrm>
                <a:off x="12075" y="212050"/>
                <a:ext cx="9144000" cy="1396425"/>
                <a:chOff x="12075" y="212050"/>
                <a:chExt cx="9144000" cy="1396425"/>
              </a:xfrm>
            </p:grpSpPr>
            <p:cxnSp>
              <p:nvCxnSpPr>
                <p:cNvPr id="1419" name="Google Shape;1419;p39"/>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20" name="Google Shape;1420;p39"/>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21" name="Google Shape;1421;p39"/>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22" name="Google Shape;1422;p39"/>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423" name="Google Shape;1423;p39"/>
              <p:cNvGrpSpPr/>
              <p:nvPr/>
            </p:nvGrpSpPr>
            <p:grpSpPr>
              <a:xfrm>
                <a:off x="12075" y="2073925"/>
                <a:ext cx="9144000" cy="1396425"/>
                <a:chOff x="12075" y="212050"/>
                <a:chExt cx="9144000" cy="1396425"/>
              </a:xfrm>
            </p:grpSpPr>
            <p:cxnSp>
              <p:nvCxnSpPr>
                <p:cNvPr id="1424" name="Google Shape;1424;p39"/>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25" name="Google Shape;1425;p39"/>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26" name="Google Shape;1426;p39"/>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27" name="Google Shape;1427;p39"/>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428" name="Google Shape;1428;p39"/>
              <p:cNvGrpSpPr/>
              <p:nvPr/>
            </p:nvGrpSpPr>
            <p:grpSpPr>
              <a:xfrm>
                <a:off x="12075" y="3935800"/>
                <a:ext cx="9144000" cy="930950"/>
                <a:chOff x="12075" y="212050"/>
                <a:chExt cx="9144000" cy="930950"/>
              </a:xfrm>
            </p:grpSpPr>
            <p:cxnSp>
              <p:nvCxnSpPr>
                <p:cNvPr id="1429" name="Google Shape;1429;p39"/>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30" name="Google Shape;1430;p39"/>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31" name="Google Shape;1431;p39"/>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432" name="Google Shape;1432;p39"/>
            <p:cNvGrpSpPr/>
            <p:nvPr/>
          </p:nvGrpSpPr>
          <p:grpSpPr>
            <a:xfrm>
              <a:off x="213575" y="-171451"/>
              <a:ext cx="8855100" cy="5467198"/>
              <a:chOff x="213575" y="-171451"/>
              <a:chExt cx="8855100" cy="5467198"/>
            </a:xfrm>
          </p:grpSpPr>
          <p:grpSp>
            <p:nvGrpSpPr>
              <p:cNvPr id="1433" name="Google Shape;1433;p39"/>
              <p:cNvGrpSpPr/>
              <p:nvPr/>
            </p:nvGrpSpPr>
            <p:grpSpPr>
              <a:xfrm rot="5400000">
                <a:off x="-192674" y="234798"/>
                <a:ext cx="5467198" cy="4654700"/>
                <a:chOff x="12075" y="444775"/>
                <a:chExt cx="9144000" cy="4654700"/>
              </a:xfrm>
            </p:grpSpPr>
            <p:grpSp>
              <p:nvGrpSpPr>
                <p:cNvPr id="1434" name="Google Shape;1434;p39"/>
                <p:cNvGrpSpPr/>
                <p:nvPr/>
              </p:nvGrpSpPr>
              <p:grpSpPr>
                <a:xfrm>
                  <a:off x="12075" y="444775"/>
                  <a:ext cx="9144000" cy="1396425"/>
                  <a:chOff x="12075" y="444775"/>
                  <a:chExt cx="9144000" cy="1396425"/>
                </a:xfrm>
              </p:grpSpPr>
              <p:cxnSp>
                <p:nvCxnSpPr>
                  <p:cNvPr id="1435" name="Google Shape;1435;p3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36" name="Google Shape;1436;p3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37" name="Google Shape;1437;p3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38" name="Google Shape;1438;p39"/>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439" name="Google Shape;1439;p39"/>
                <p:cNvGrpSpPr/>
                <p:nvPr/>
              </p:nvGrpSpPr>
              <p:grpSpPr>
                <a:xfrm>
                  <a:off x="12075" y="2306650"/>
                  <a:ext cx="9144000" cy="1396425"/>
                  <a:chOff x="12075" y="444775"/>
                  <a:chExt cx="9144000" cy="1396425"/>
                </a:xfrm>
              </p:grpSpPr>
              <p:cxnSp>
                <p:nvCxnSpPr>
                  <p:cNvPr id="1440" name="Google Shape;1440;p3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41" name="Google Shape;1441;p3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42" name="Google Shape;1442;p3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43" name="Google Shape;1443;p39"/>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444" name="Google Shape;1444;p39"/>
                <p:cNvGrpSpPr/>
                <p:nvPr/>
              </p:nvGrpSpPr>
              <p:grpSpPr>
                <a:xfrm>
                  <a:off x="12075" y="4168525"/>
                  <a:ext cx="9144000" cy="930950"/>
                  <a:chOff x="12075" y="444775"/>
                  <a:chExt cx="9144000" cy="930950"/>
                </a:xfrm>
              </p:grpSpPr>
              <p:cxnSp>
                <p:nvCxnSpPr>
                  <p:cNvPr id="1445" name="Google Shape;1445;p3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46" name="Google Shape;1446;p3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47" name="Google Shape;1447;p3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448" name="Google Shape;1448;p39"/>
              <p:cNvGrpSpPr/>
              <p:nvPr/>
            </p:nvGrpSpPr>
            <p:grpSpPr>
              <a:xfrm rot="5400000">
                <a:off x="4473201" y="700273"/>
                <a:ext cx="5467198" cy="3723750"/>
                <a:chOff x="12075" y="1375725"/>
                <a:chExt cx="9144000" cy="3723750"/>
              </a:xfrm>
            </p:grpSpPr>
            <p:grpSp>
              <p:nvGrpSpPr>
                <p:cNvPr id="1449" name="Google Shape;1449;p39"/>
                <p:cNvGrpSpPr/>
                <p:nvPr/>
              </p:nvGrpSpPr>
              <p:grpSpPr>
                <a:xfrm>
                  <a:off x="12075" y="1375725"/>
                  <a:ext cx="9144000" cy="465475"/>
                  <a:chOff x="12075" y="1375725"/>
                  <a:chExt cx="9144000" cy="465475"/>
                </a:xfrm>
              </p:grpSpPr>
              <p:cxnSp>
                <p:nvCxnSpPr>
                  <p:cNvPr id="1450" name="Google Shape;1450;p3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51" name="Google Shape;1451;p39"/>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452" name="Google Shape;1452;p39"/>
                <p:cNvGrpSpPr/>
                <p:nvPr/>
              </p:nvGrpSpPr>
              <p:grpSpPr>
                <a:xfrm>
                  <a:off x="12075" y="2306650"/>
                  <a:ext cx="9144000" cy="1396425"/>
                  <a:chOff x="12075" y="444775"/>
                  <a:chExt cx="9144000" cy="1396425"/>
                </a:xfrm>
              </p:grpSpPr>
              <p:cxnSp>
                <p:nvCxnSpPr>
                  <p:cNvPr id="1453" name="Google Shape;1453;p3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54" name="Google Shape;1454;p3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55" name="Google Shape;1455;p3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56" name="Google Shape;1456;p39"/>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457" name="Google Shape;1457;p39"/>
                <p:cNvGrpSpPr/>
                <p:nvPr/>
              </p:nvGrpSpPr>
              <p:grpSpPr>
                <a:xfrm>
                  <a:off x="12075" y="4168525"/>
                  <a:ext cx="9144000" cy="930950"/>
                  <a:chOff x="12075" y="444775"/>
                  <a:chExt cx="9144000" cy="930950"/>
                </a:xfrm>
              </p:grpSpPr>
              <p:cxnSp>
                <p:nvCxnSpPr>
                  <p:cNvPr id="1458" name="Google Shape;1458;p3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59" name="Google Shape;1459;p3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60" name="Google Shape;1460;p3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461" name="Shape 1461"/>
        <p:cNvGrpSpPr/>
        <p:nvPr/>
      </p:nvGrpSpPr>
      <p:grpSpPr>
        <a:xfrm>
          <a:off x="0" y="0"/>
          <a:ext cx="0" cy="0"/>
          <a:chOff x="0" y="0"/>
          <a:chExt cx="0" cy="0"/>
        </a:xfrm>
      </p:grpSpPr>
      <p:grpSp>
        <p:nvGrpSpPr>
          <p:cNvPr id="1462" name="Google Shape;1462;p40"/>
          <p:cNvGrpSpPr/>
          <p:nvPr/>
        </p:nvGrpSpPr>
        <p:grpSpPr>
          <a:xfrm flipH="1">
            <a:off x="0" y="-161849"/>
            <a:ext cx="9144000" cy="5467198"/>
            <a:chOff x="0" y="-171451"/>
            <a:chExt cx="9144000" cy="5467198"/>
          </a:xfrm>
        </p:grpSpPr>
        <p:grpSp>
          <p:nvGrpSpPr>
            <p:cNvPr id="1463" name="Google Shape;1463;p40"/>
            <p:cNvGrpSpPr/>
            <p:nvPr/>
          </p:nvGrpSpPr>
          <p:grpSpPr>
            <a:xfrm>
              <a:off x="0" y="135850"/>
              <a:ext cx="9144000" cy="4654700"/>
              <a:chOff x="12075" y="212050"/>
              <a:chExt cx="9144000" cy="4654700"/>
            </a:xfrm>
          </p:grpSpPr>
          <p:grpSp>
            <p:nvGrpSpPr>
              <p:cNvPr id="1464" name="Google Shape;1464;p40"/>
              <p:cNvGrpSpPr/>
              <p:nvPr/>
            </p:nvGrpSpPr>
            <p:grpSpPr>
              <a:xfrm>
                <a:off x="12075" y="212050"/>
                <a:ext cx="9144000" cy="1396425"/>
                <a:chOff x="12075" y="212050"/>
                <a:chExt cx="9144000" cy="1396425"/>
              </a:xfrm>
            </p:grpSpPr>
            <p:cxnSp>
              <p:nvCxnSpPr>
                <p:cNvPr id="1465" name="Google Shape;1465;p40"/>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66" name="Google Shape;1466;p40"/>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67" name="Google Shape;1467;p40"/>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68" name="Google Shape;1468;p40"/>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469" name="Google Shape;1469;p40"/>
              <p:cNvGrpSpPr/>
              <p:nvPr/>
            </p:nvGrpSpPr>
            <p:grpSpPr>
              <a:xfrm>
                <a:off x="12075" y="2073925"/>
                <a:ext cx="9144000" cy="1396425"/>
                <a:chOff x="12075" y="212050"/>
                <a:chExt cx="9144000" cy="1396425"/>
              </a:xfrm>
            </p:grpSpPr>
            <p:cxnSp>
              <p:nvCxnSpPr>
                <p:cNvPr id="1470" name="Google Shape;1470;p40"/>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71" name="Google Shape;1471;p40"/>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72" name="Google Shape;1472;p40"/>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73" name="Google Shape;1473;p40"/>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474" name="Google Shape;1474;p40"/>
              <p:cNvGrpSpPr/>
              <p:nvPr/>
            </p:nvGrpSpPr>
            <p:grpSpPr>
              <a:xfrm>
                <a:off x="12075" y="3935800"/>
                <a:ext cx="9144000" cy="930950"/>
                <a:chOff x="12075" y="212050"/>
                <a:chExt cx="9144000" cy="930950"/>
              </a:xfrm>
            </p:grpSpPr>
            <p:cxnSp>
              <p:nvCxnSpPr>
                <p:cNvPr id="1475" name="Google Shape;1475;p40"/>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76" name="Google Shape;1476;p40"/>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77" name="Google Shape;1477;p40"/>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478" name="Google Shape;1478;p40"/>
            <p:cNvGrpSpPr/>
            <p:nvPr/>
          </p:nvGrpSpPr>
          <p:grpSpPr>
            <a:xfrm>
              <a:off x="213575" y="-171451"/>
              <a:ext cx="8855100" cy="5467198"/>
              <a:chOff x="213575" y="-171451"/>
              <a:chExt cx="8855100" cy="5467198"/>
            </a:xfrm>
          </p:grpSpPr>
          <p:grpSp>
            <p:nvGrpSpPr>
              <p:cNvPr id="1479" name="Google Shape;1479;p40"/>
              <p:cNvGrpSpPr/>
              <p:nvPr/>
            </p:nvGrpSpPr>
            <p:grpSpPr>
              <a:xfrm rot="5400000">
                <a:off x="-192674" y="234798"/>
                <a:ext cx="5467198" cy="4654700"/>
                <a:chOff x="12075" y="444775"/>
                <a:chExt cx="9144000" cy="4654700"/>
              </a:xfrm>
            </p:grpSpPr>
            <p:grpSp>
              <p:nvGrpSpPr>
                <p:cNvPr id="1480" name="Google Shape;1480;p40"/>
                <p:cNvGrpSpPr/>
                <p:nvPr/>
              </p:nvGrpSpPr>
              <p:grpSpPr>
                <a:xfrm>
                  <a:off x="12075" y="444775"/>
                  <a:ext cx="9144000" cy="1396425"/>
                  <a:chOff x="12075" y="444775"/>
                  <a:chExt cx="9144000" cy="1396425"/>
                </a:xfrm>
              </p:grpSpPr>
              <p:cxnSp>
                <p:nvCxnSpPr>
                  <p:cNvPr id="1481" name="Google Shape;1481;p40"/>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82" name="Google Shape;1482;p40"/>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83" name="Google Shape;1483;p40"/>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84" name="Google Shape;1484;p40"/>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485" name="Google Shape;1485;p40"/>
                <p:cNvGrpSpPr/>
                <p:nvPr/>
              </p:nvGrpSpPr>
              <p:grpSpPr>
                <a:xfrm>
                  <a:off x="12075" y="2306650"/>
                  <a:ext cx="9144000" cy="1396425"/>
                  <a:chOff x="12075" y="444775"/>
                  <a:chExt cx="9144000" cy="1396425"/>
                </a:xfrm>
              </p:grpSpPr>
              <p:cxnSp>
                <p:nvCxnSpPr>
                  <p:cNvPr id="1486" name="Google Shape;1486;p40"/>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87" name="Google Shape;1487;p40"/>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88" name="Google Shape;1488;p40"/>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89" name="Google Shape;1489;p40"/>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490" name="Google Shape;1490;p40"/>
                <p:cNvGrpSpPr/>
                <p:nvPr/>
              </p:nvGrpSpPr>
              <p:grpSpPr>
                <a:xfrm>
                  <a:off x="12075" y="4168525"/>
                  <a:ext cx="9144000" cy="930950"/>
                  <a:chOff x="12075" y="444775"/>
                  <a:chExt cx="9144000" cy="930950"/>
                </a:xfrm>
              </p:grpSpPr>
              <p:cxnSp>
                <p:nvCxnSpPr>
                  <p:cNvPr id="1491" name="Google Shape;1491;p40"/>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92" name="Google Shape;1492;p40"/>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93" name="Google Shape;1493;p40"/>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494" name="Google Shape;1494;p40"/>
              <p:cNvGrpSpPr/>
              <p:nvPr/>
            </p:nvGrpSpPr>
            <p:grpSpPr>
              <a:xfrm rot="5400000">
                <a:off x="4473201" y="700273"/>
                <a:ext cx="5467198" cy="3723750"/>
                <a:chOff x="12075" y="1375725"/>
                <a:chExt cx="9144000" cy="3723750"/>
              </a:xfrm>
            </p:grpSpPr>
            <p:grpSp>
              <p:nvGrpSpPr>
                <p:cNvPr id="1495" name="Google Shape;1495;p40"/>
                <p:cNvGrpSpPr/>
                <p:nvPr/>
              </p:nvGrpSpPr>
              <p:grpSpPr>
                <a:xfrm>
                  <a:off x="12075" y="1375725"/>
                  <a:ext cx="9144000" cy="465475"/>
                  <a:chOff x="12075" y="1375725"/>
                  <a:chExt cx="9144000" cy="465475"/>
                </a:xfrm>
              </p:grpSpPr>
              <p:cxnSp>
                <p:nvCxnSpPr>
                  <p:cNvPr id="1496" name="Google Shape;1496;p40"/>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97" name="Google Shape;1497;p40"/>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498" name="Google Shape;1498;p40"/>
                <p:cNvGrpSpPr/>
                <p:nvPr/>
              </p:nvGrpSpPr>
              <p:grpSpPr>
                <a:xfrm>
                  <a:off x="12075" y="2306650"/>
                  <a:ext cx="9144000" cy="1396425"/>
                  <a:chOff x="12075" y="444775"/>
                  <a:chExt cx="9144000" cy="1396425"/>
                </a:xfrm>
              </p:grpSpPr>
              <p:cxnSp>
                <p:nvCxnSpPr>
                  <p:cNvPr id="1499" name="Google Shape;1499;p40"/>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00" name="Google Shape;1500;p40"/>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01" name="Google Shape;1501;p40"/>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02" name="Google Shape;1502;p40"/>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503" name="Google Shape;1503;p40"/>
                <p:cNvGrpSpPr/>
                <p:nvPr/>
              </p:nvGrpSpPr>
              <p:grpSpPr>
                <a:xfrm>
                  <a:off x="12075" y="4168525"/>
                  <a:ext cx="9144000" cy="930950"/>
                  <a:chOff x="12075" y="444775"/>
                  <a:chExt cx="9144000" cy="930950"/>
                </a:xfrm>
              </p:grpSpPr>
              <p:cxnSp>
                <p:nvCxnSpPr>
                  <p:cNvPr id="1504" name="Google Shape;1504;p40"/>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05" name="Google Shape;1505;p40"/>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06" name="Google Shape;1506;p40"/>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1507" name="Google Shape;1507;p40"/>
          <p:cNvGrpSpPr/>
          <p:nvPr/>
        </p:nvGrpSpPr>
        <p:grpSpPr>
          <a:xfrm flipH="1">
            <a:off x="191418" y="167200"/>
            <a:ext cx="8952587" cy="4867172"/>
            <a:chOff x="-7" y="167200"/>
            <a:chExt cx="8952587" cy="4867172"/>
          </a:xfrm>
        </p:grpSpPr>
        <p:grpSp>
          <p:nvGrpSpPr>
            <p:cNvPr id="1508" name="Google Shape;1508;p40"/>
            <p:cNvGrpSpPr/>
            <p:nvPr/>
          </p:nvGrpSpPr>
          <p:grpSpPr>
            <a:xfrm>
              <a:off x="7519182" y="4467918"/>
              <a:ext cx="1433398" cy="566454"/>
              <a:chOff x="7519182" y="4467918"/>
              <a:chExt cx="1433398" cy="566454"/>
            </a:xfrm>
          </p:grpSpPr>
          <p:sp>
            <p:nvSpPr>
              <p:cNvPr id="1509" name="Google Shape;1509;p40"/>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0"/>
              <p:cNvSpPr/>
              <p:nvPr/>
            </p:nvSpPr>
            <p:spPr>
              <a:xfrm>
                <a:off x="7519182" y="4467918"/>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1" name="Google Shape;1511;p40"/>
            <p:cNvGrpSpPr/>
            <p:nvPr/>
          </p:nvGrpSpPr>
          <p:grpSpPr>
            <a:xfrm>
              <a:off x="-7" y="167200"/>
              <a:ext cx="1266969" cy="226225"/>
              <a:chOff x="-7" y="167200"/>
              <a:chExt cx="1266969" cy="226225"/>
            </a:xfrm>
          </p:grpSpPr>
          <p:sp>
            <p:nvSpPr>
              <p:cNvPr id="1512" name="Google Shape;1512;p40"/>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0"/>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14" name="Google Shape;1514;p40"/>
          <p:cNvSpPr/>
          <p:nvPr/>
        </p:nvSpPr>
        <p:spPr>
          <a:xfrm>
            <a:off x="8636475" y="4719725"/>
            <a:ext cx="377400" cy="377400"/>
          </a:xfrm>
          <a:prstGeom prst="mathMultiply">
            <a:avLst>
              <a:gd fmla="val 16276" name="adj1"/>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1515" name="Google Shape;1515;p40"/>
          <p:cNvSpPr/>
          <p:nvPr/>
        </p:nvSpPr>
        <p:spPr>
          <a:xfrm>
            <a:off x="141850" y="450475"/>
            <a:ext cx="377400" cy="377400"/>
          </a:xfrm>
          <a:prstGeom prst="mathMultiply">
            <a:avLst>
              <a:gd fmla="val 16276"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19" name="Shape 1519"/>
        <p:cNvGrpSpPr/>
        <p:nvPr/>
      </p:nvGrpSpPr>
      <p:grpSpPr>
        <a:xfrm>
          <a:off x="0" y="0"/>
          <a:ext cx="0" cy="0"/>
          <a:chOff x="0" y="0"/>
          <a:chExt cx="0" cy="0"/>
        </a:xfrm>
      </p:grpSpPr>
      <p:grpSp>
        <p:nvGrpSpPr>
          <p:cNvPr id="1520" name="Google Shape;1520;p42"/>
          <p:cNvGrpSpPr/>
          <p:nvPr/>
        </p:nvGrpSpPr>
        <p:grpSpPr>
          <a:xfrm flipH="1">
            <a:off x="0" y="-161849"/>
            <a:ext cx="9144000" cy="5467198"/>
            <a:chOff x="0" y="-171451"/>
            <a:chExt cx="9144000" cy="5467198"/>
          </a:xfrm>
        </p:grpSpPr>
        <p:grpSp>
          <p:nvGrpSpPr>
            <p:cNvPr id="1521" name="Google Shape;1521;p42"/>
            <p:cNvGrpSpPr/>
            <p:nvPr/>
          </p:nvGrpSpPr>
          <p:grpSpPr>
            <a:xfrm>
              <a:off x="0" y="135850"/>
              <a:ext cx="9144000" cy="4654700"/>
              <a:chOff x="12075" y="212050"/>
              <a:chExt cx="9144000" cy="4654700"/>
            </a:xfrm>
          </p:grpSpPr>
          <p:grpSp>
            <p:nvGrpSpPr>
              <p:cNvPr id="1522" name="Google Shape;1522;p42"/>
              <p:cNvGrpSpPr/>
              <p:nvPr/>
            </p:nvGrpSpPr>
            <p:grpSpPr>
              <a:xfrm>
                <a:off x="12075" y="212050"/>
                <a:ext cx="9144000" cy="1396425"/>
                <a:chOff x="12075" y="212050"/>
                <a:chExt cx="9144000" cy="1396425"/>
              </a:xfrm>
            </p:grpSpPr>
            <p:cxnSp>
              <p:nvCxnSpPr>
                <p:cNvPr id="1523" name="Google Shape;1523;p42"/>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24" name="Google Shape;1524;p42"/>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25" name="Google Shape;1525;p42"/>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26" name="Google Shape;1526;p42"/>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527" name="Google Shape;1527;p42"/>
              <p:cNvGrpSpPr/>
              <p:nvPr/>
            </p:nvGrpSpPr>
            <p:grpSpPr>
              <a:xfrm>
                <a:off x="12075" y="2073925"/>
                <a:ext cx="9144000" cy="1396425"/>
                <a:chOff x="12075" y="212050"/>
                <a:chExt cx="9144000" cy="1396425"/>
              </a:xfrm>
            </p:grpSpPr>
            <p:cxnSp>
              <p:nvCxnSpPr>
                <p:cNvPr id="1528" name="Google Shape;1528;p42"/>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29" name="Google Shape;1529;p42"/>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30" name="Google Shape;1530;p42"/>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31" name="Google Shape;1531;p42"/>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532" name="Google Shape;1532;p42"/>
              <p:cNvGrpSpPr/>
              <p:nvPr/>
            </p:nvGrpSpPr>
            <p:grpSpPr>
              <a:xfrm>
                <a:off x="12075" y="3935800"/>
                <a:ext cx="9144000" cy="930950"/>
                <a:chOff x="12075" y="212050"/>
                <a:chExt cx="9144000" cy="930950"/>
              </a:xfrm>
            </p:grpSpPr>
            <p:cxnSp>
              <p:nvCxnSpPr>
                <p:cNvPr id="1533" name="Google Shape;1533;p42"/>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34" name="Google Shape;1534;p42"/>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35" name="Google Shape;1535;p42"/>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536" name="Google Shape;1536;p42"/>
            <p:cNvGrpSpPr/>
            <p:nvPr/>
          </p:nvGrpSpPr>
          <p:grpSpPr>
            <a:xfrm>
              <a:off x="213575" y="-171451"/>
              <a:ext cx="8855100" cy="5467198"/>
              <a:chOff x="213575" y="-171451"/>
              <a:chExt cx="8855100" cy="5467198"/>
            </a:xfrm>
          </p:grpSpPr>
          <p:grpSp>
            <p:nvGrpSpPr>
              <p:cNvPr id="1537" name="Google Shape;1537;p42"/>
              <p:cNvGrpSpPr/>
              <p:nvPr/>
            </p:nvGrpSpPr>
            <p:grpSpPr>
              <a:xfrm rot="5400000">
                <a:off x="-192674" y="234798"/>
                <a:ext cx="5467198" cy="4654700"/>
                <a:chOff x="12075" y="444775"/>
                <a:chExt cx="9144000" cy="4654700"/>
              </a:xfrm>
            </p:grpSpPr>
            <p:grpSp>
              <p:nvGrpSpPr>
                <p:cNvPr id="1538" name="Google Shape;1538;p42"/>
                <p:cNvGrpSpPr/>
                <p:nvPr/>
              </p:nvGrpSpPr>
              <p:grpSpPr>
                <a:xfrm>
                  <a:off x="12075" y="444775"/>
                  <a:ext cx="9144000" cy="1396425"/>
                  <a:chOff x="12075" y="444775"/>
                  <a:chExt cx="9144000" cy="1396425"/>
                </a:xfrm>
              </p:grpSpPr>
              <p:cxnSp>
                <p:nvCxnSpPr>
                  <p:cNvPr id="1539" name="Google Shape;1539;p42"/>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40" name="Google Shape;1540;p42"/>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41" name="Google Shape;1541;p4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42" name="Google Shape;1542;p42"/>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543" name="Google Shape;1543;p42"/>
                <p:cNvGrpSpPr/>
                <p:nvPr/>
              </p:nvGrpSpPr>
              <p:grpSpPr>
                <a:xfrm>
                  <a:off x="12075" y="2306650"/>
                  <a:ext cx="9144000" cy="1396425"/>
                  <a:chOff x="12075" y="444775"/>
                  <a:chExt cx="9144000" cy="1396425"/>
                </a:xfrm>
              </p:grpSpPr>
              <p:cxnSp>
                <p:nvCxnSpPr>
                  <p:cNvPr id="1544" name="Google Shape;1544;p42"/>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45" name="Google Shape;1545;p42"/>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46" name="Google Shape;1546;p4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47" name="Google Shape;1547;p42"/>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548" name="Google Shape;1548;p42"/>
                <p:cNvGrpSpPr/>
                <p:nvPr/>
              </p:nvGrpSpPr>
              <p:grpSpPr>
                <a:xfrm>
                  <a:off x="12075" y="4168525"/>
                  <a:ext cx="9144000" cy="930950"/>
                  <a:chOff x="12075" y="444775"/>
                  <a:chExt cx="9144000" cy="930950"/>
                </a:xfrm>
              </p:grpSpPr>
              <p:cxnSp>
                <p:nvCxnSpPr>
                  <p:cNvPr id="1549" name="Google Shape;1549;p42"/>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50" name="Google Shape;1550;p42"/>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51" name="Google Shape;1551;p4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552" name="Google Shape;1552;p42"/>
              <p:cNvGrpSpPr/>
              <p:nvPr/>
            </p:nvGrpSpPr>
            <p:grpSpPr>
              <a:xfrm rot="5400000">
                <a:off x="4473201" y="700273"/>
                <a:ext cx="5467198" cy="3723750"/>
                <a:chOff x="12075" y="1375725"/>
                <a:chExt cx="9144000" cy="3723750"/>
              </a:xfrm>
            </p:grpSpPr>
            <p:grpSp>
              <p:nvGrpSpPr>
                <p:cNvPr id="1553" name="Google Shape;1553;p42"/>
                <p:cNvGrpSpPr/>
                <p:nvPr/>
              </p:nvGrpSpPr>
              <p:grpSpPr>
                <a:xfrm>
                  <a:off x="12075" y="1375725"/>
                  <a:ext cx="9144000" cy="465475"/>
                  <a:chOff x="12075" y="1375725"/>
                  <a:chExt cx="9144000" cy="465475"/>
                </a:xfrm>
              </p:grpSpPr>
              <p:cxnSp>
                <p:nvCxnSpPr>
                  <p:cNvPr id="1554" name="Google Shape;1554;p4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55" name="Google Shape;1555;p42"/>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556" name="Google Shape;1556;p42"/>
                <p:cNvGrpSpPr/>
                <p:nvPr/>
              </p:nvGrpSpPr>
              <p:grpSpPr>
                <a:xfrm>
                  <a:off x="12075" y="2306650"/>
                  <a:ext cx="9144000" cy="1396425"/>
                  <a:chOff x="12075" y="444775"/>
                  <a:chExt cx="9144000" cy="1396425"/>
                </a:xfrm>
              </p:grpSpPr>
              <p:cxnSp>
                <p:nvCxnSpPr>
                  <p:cNvPr id="1557" name="Google Shape;1557;p42"/>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58" name="Google Shape;1558;p42"/>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59" name="Google Shape;1559;p4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60" name="Google Shape;1560;p42"/>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561" name="Google Shape;1561;p42"/>
                <p:cNvGrpSpPr/>
                <p:nvPr/>
              </p:nvGrpSpPr>
              <p:grpSpPr>
                <a:xfrm>
                  <a:off x="12075" y="4168525"/>
                  <a:ext cx="9144000" cy="930950"/>
                  <a:chOff x="12075" y="444775"/>
                  <a:chExt cx="9144000" cy="930950"/>
                </a:xfrm>
              </p:grpSpPr>
              <p:cxnSp>
                <p:nvCxnSpPr>
                  <p:cNvPr id="1562" name="Google Shape;1562;p42"/>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63" name="Google Shape;1563;p42"/>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64" name="Google Shape;1564;p4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1565" name="Google Shape;1565;p42"/>
          <p:cNvSpPr txBox="1"/>
          <p:nvPr>
            <p:ph type="ctrTitle"/>
          </p:nvPr>
        </p:nvSpPr>
        <p:spPr>
          <a:xfrm>
            <a:off x="713225" y="820500"/>
            <a:ext cx="4035600" cy="2749500"/>
          </a:xfrm>
          <a:prstGeom prst="rect">
            <a:avLst/>
          </a:prstGeom>
        </p:spPr>
        <p:txBody>
          <a:bodyPr anchorCtr="0" anchor="b" bIns="91425" lIns="91425" spcFirstLastPara="1" rIns="91425" wrap="square" tIns="91425">
            <a:noAutofit/>
          </a:bodyPr>
          <a:lstStyle>
            <a:lvl1pPr lvl="0" rtl="0" algn="l">
              <a:spcBef>
                <a:spcPts val="0"/>
              </a:spcBef>
              <a:spcAft>
                <a:spcPts val="0"/>
              </a:spcAft>
              <a:buClr>
                <a:srgbClr val="191919"/>
              </a:buClr>
              <a:buSzPts val="4000"/>
              <a:buNone/>
              <a:defRPr sz="4000"/>
            </a:lvl1pPr>
            <a:lvl2pPr lvl="1" rtl="0" algn="l">
              <a:spcBef>
                <a:spcPts val="0"/>
              </a:spcBef>
              <a:spcAft>
                <a:spcPts val="0"/>
              </a:spcAft>
              <a:buClr>
                <a:srgbClr val="191919"/>
              </a:buClr>
              <a:buSzPts val="4000"/>
              <a:buNone/>
              <a:defRPr sz="4000">
                <a:solidFill>
                  <a:srgbClr val="191919"/>
                </a:solidFill>
              </a:defRPr>
            </a:lvl2pPr>
            <a:lvl3pPr lvl="2" rtl="0" algn="l">
              <a:spcBef>
                <a:spcPts val="0"/>
              </a:spcBef>
              <a:spcAft>
                <a:spcPts val="0"/>
              </a:spcAft>
              <a:buClr>
                <a:srgbClr val="191919"/>
              </a:buClr>
              <a:buSzPts val="4000"/>
              <a:buNone/>
              <a:defRPr sz="4000">
                <a:solidFill>
                  <a:srgbClr val="191919"/>
                </a:solidFill>
              </a:defRPr>
            </a:lvl3pPr>
            <a:lvl4pPr lvl="3" rtl="0" algn="l">
              <a:spcBef>
                <a:spcPts val="0"/>
              </a:spcBef>
              <a:spcAft>
                <a:spcPts val="0"/>
              </a:spcAft>
              <a:buClr>
                <a:srgbClr val="191919"/>
              </a:buClr>
              <a:buSzPts val="4000"/>
              <a:buNone/>
              <a:defRPr sz="4000">
                <a:solidFill>
                  <a:srgbClr val="191919"/>
                </a:solidFill>
              </a:defRPr>
            </a:lvl4pPr>
            <a:lvl5pPr lvl="4" rtl="0" algn="l">
              <a:spcBef>
                <a:spcPts val="0"/>
              </a:spcBef>
              <a:spcAft>
                <a:spcPts val="0"/>
              </a:spcAft>
              <a:buClr>
                <a:srgbClr val="191919"/>
              </a:buClr>
              <a:buSzPts val="4000"/>
              <a:buNone/>
              <a:defRPr sz="4000">
                <a:solidFill>
                  <a:srgbClr val="191919"/>
                </a:solidFill>
              </a:defRPr>
            </a:lvl5pPr>
            <a:lvl6pPr lvl="5" rtl="0" algn="l">
              <a:spcBef>
                <a:spcPts val="0"/>
              </a:spcBef>
              <a:spcAft>
                <a:spcPts val="0"/>
              </a:spcAft>
              <a:buClr>
                <a:srgbClr val="191919"/>
              </a:buClr>
              <a:buSzPts val="4000"/>
              <a:buNone/>
              <a:defRPr sz="4000">
                <a:solidFill>
                  <a:srgbClr val="191919"/>
                </a:solidFill>
              </a:defRPr>
            </a:lvl6pPr>
            <a:lvl7pPr lvl="6" rtl="0" algn="l">
              <a:spcBef>
                <a:spcPts val="0"/>
              </a:spcBef>
              <a:spcAft>
                <a:spcPts val="0"/>
              </a:spcAft>
              <a:buClr>
                <a:srgbClr val="191919"/>
              </a:buClr>
              <a:buSzPts val="4000"/>
              <a:buNone/>
              <a:defRPr sz="4000">
                <a:solidFill>
                  <a:srgbClr val="191919"/>
                </a:solidFill>
              </a:defRPr>
            </a:lvl7pPr>
            <a:lvl8pPr lvl="7" rtl="0" algn="l">
              <a:spcBef>
                <a:spcPts val="0"/>
              </a:spcBef>
              <a:spcAft>
                <a:spcPts val="0"/>
              </a:spcAft>
              <a:buClr>
                <a:srgbClr val="191919"/>
              </a:buClr>
              <a:buSzPts val="4000"/>
              <a:buNone/>
              <a:defRPr sz="4000">
                <a:solidFill>
                  <a:srgbClr val="191919"/>
                </a:solidFill>
              </a:defRPr>
            </a:lvl8pPr>
            <a:lvl9pPr lvl="8" rtl="0" algn="l">
              <a:spcBef>
                <a:spcPts val="0"/>
              </a:spcBef>
              <a:spcAft>
                <a:spcPts val="0"/>
              </a:spcAft>
              <a:buClr>
                <a:srgbClr val="191919"/>
              </a:buClr>
              <a:buSzPts val="4000"/>
              <a:buNone/>
              <a:defRPr sz="4000">
                <a:solidFill>
                  <a:srgbClr val="191919"/>
                </a:solidFill>
              </a:defRPr>
            </a:lvl9pPr>
          </a:lstStyle>
          <a:p/>
        </p:txBody>
      </p:sp>
      <p:sp>
        <p:nvSpPr>
          <p:cNvPr id="1566" name="Google Shape;1566;p42"/>
          <p:cNvSpPr txBox="1"/>
          <p:nvPr>
            <p:ph idx="1" type="subTitle"/>
          </p:nvPr>
        </p:nvSpPr>
        <p:spPr>
          <a:xfrm>
            <a:off x="713225" y="3808525"/>
            <a:ext cx="4035600" cy="3381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1400"/>
              <a:buNone/>
              <a:defRPr sz="1600">
                <a:solidFill>
                  <a:schemeClr val="dk1"/>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grpSp>
        <p:nvGrpSpPr>
          <p:cNvPr id="1567" name="Google Shape;1567;p42"/>
          <p:cNvGrpSpPr/>
          <p:nvPr/>
        </p:nvGrpSpPr>
        <p:grpSpPr>
          <a:xfrm>
            <a:off x="-7" y="167200"/>
            <a:ext cx="8952587" cy="4867172"/>
            <a:chOff x="-7" y="167200"/>
            <a:chExt cx="8952587" cy="4867172"/>
          </a:xfrm>
        </p:grpSpPr>
        <p:grpSp>
          <p:nvGrpSpPr>
            <p:cNvPr id="1568" name="Google Shape;1568;p42"/>
            <p:cNvGrpSpPr/>
            <p:nvPr/>
          </p:nvGrpSpPr>
          <p:grpSpPr>
            <a:xfrm>
              <a:off x="7519182" y="4467918"/>
              <a:ext cx="1433398" cy="566454"/>
              <a:chOff x="7519182" y="4467918"/>
              <a:chExt cx="1433398" cy="566454"/>
            </a:xfrm>
          </p:grpSpPr>
          <p:sp>
            <p:nvSpPr>
              <p:cNvPr id="1569" name="Google Shape;1569;p42"/>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2"/>
              <p:cNvSpPr/>
              <p:nvPr/>
            </p:nvSpPr>
            <p:spPr>
              <a:xfrm>
                <a:off x="7519182" y="4467918"/>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1" name="Google Shape;1571;p42"/>
            <p:cNvGrpSpPr/>
            <p:nvPr/>
          </p:nvGrpSpPr>
          <p:grpSpPr>
            <a:xfrm>
              <a:off x="-7" y="167200"/>
              <a:ext cx="1266969" cy="226225"/>
              <a:chOff x="-7" y="167200"/>
              <a:chExt cx="1266969" cy="226225"/>
            </a:xfrm>
          </p:grpSpPr>
          <p:sp>
            <p:nvSpPr>
              <p:cNvPr id="1572" name="Google Shape;1572;p42"/>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2"/>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74" name="Shape 1574"/>
        <p:cNvGrpSpPr/>
        <p:nvPr/>
      </p:nvGrpSpPr>
      <p:grpSpPr>
        <a:xfrm>
          <a:off x="0" y="0"/>
          <a:ext cx="0" cy="0"/>
          <a:chOff x="0" y="0"/>
          <a:chExt cx="0" cy="0"/>
        </a:xfrm>
      </p:grpSpPr>
      <p:grpSp>
        <p:nvGrpSpPr>
          <p:cNvPr id="1575" name="Google Shape;1575;p43"/>
          <p:cNvGrpSpPr/>
          <p:nvPr/>
        </p:nvGrpSpPr>
        <p:grpSpPr>
          <a:xfrm flipH="1">
            <a:off x="0" y="-161849"/>
            <a:ext cx="9144000" cy="5467198"/>
            <a:chOff x="0" y="-171451"/>
            <a:chExt cx="9144000" cy="5467198"/>
          </a:xfrm>
        </p:grpSpPr>
        <p:grpSp>
          <p:nvGrpSpPr>
            <p:cNvPr id="1576" name="Google Shape;1576;p43"/>
            <p:cNvGrpSpPr/>
            <p:nvPr/>
          </p:nvGrpSpPr>
          <p:grpSpPr>
            <a:xfrm>
              <a:off x="0" y="135850"/>
              <a:ext cx="9144000" cy="4654700"/>
              <a:chOff x="12075" y="212050"/>
              <a:chExt cx="9144000" cy="4654700"/>
            </a:xfrm>
          </p:grpSpPr>
          <p:grpSp>
            <p:nvGrpSpPr>
              <p:cNvPr id="1577" name="Google Shape;1577;p43"/>
              <p:cNvGrpSpPr/>
              <p:nvPr/>
            </p:nvGrpSpPr>
            <p:grpSpPr>
              <a:xfrm>
                <a:off x="12075" y="212050"/>
                <a:ext cx="9144000" cy="1396425"/>
                <a:chOff x="12075" y="212050"/>
                <a:chExt cx="9144000" cy="1396425"/>
              </a:xfrm>
            </p:grpSpPr>
            <p:cxnSp>
              <p:nvCxnSpPr>
                <p:cNvPr id="1578" name="Google Shape;1578;p43"/>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79" name="Google Shape;1579;p43"/>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80" name="Google Shape;1580;p43"/>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81" name="Google Shape;1581;p43"/>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582" name="Google Shape;1582;p43"/>
              <p:cNvGrpSpPr/>
              <p:nvPr/>
            </p:nvGrpSpPr>
            <p:grpSpPr>
              <a:xfrm>
                <a:off x="12075" y="2073925"/>
                <a:ext cx="9144000" cy="1396425"/>
                <a:chOff x="12075" y="212050"/>
                <a:chExt cx="9144000" cy="1396425"/>
              </a:xfrm>
            </p:grpSpPr>
            <p:cxnSp>
              <p:nvCxnSpPr>
                <p:cNvPr id="1583" name="Google Shape;1583;p43"/>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84" name="Google Shape;1584;p43"/>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85" name="Google Shape;1585;p43"/>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86" name="Google Shape;1586;p43"/>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587" name="Google Shape;1587;p43"/>
              <p:cNvGrpSpPr/>
              <p:nvPr/>
            </p:nvGrpSpPr>
            <p:grpSpPr>
              <a:xfrm>
                <a:off x="12075" y="3935800"/>
                <a:ext cx="9144000" cy="930950"/>
                <a:chOff x="12075" y="212050"/>
                <a:chExt cx="9144000" cy="930950"/>
              </a:xfrm>
            </p:grpSpPr>
            <p:cxnSp>
              <p:nvCxnSpPr>
                <p:cNvPr id="1588" name="Google Shape;1588;p43"/>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89" name="Google Shape;1589;p43"/>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90" name="Google Shape;1590;p43"/>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591" name="Google Shape;1591;p43"/>
            <p:cNvGrpSpPr/>
            <p:nvPr/>
          </p:nvGrpSpPr>
          <p:grpSpPr>
            <a:xfrm>
              <a:off x="213575" y="-171451"/>
              <a:ext cx="8855100" cy="5467198"/>
              <a:chOff x="213575" y="-171451"/>
              <a:chExt cx="8855100" cy="5467198"/>
            </a:xfrm>
          </p:grpSpPr>
          <p:grpSp>
            <p:nvGrpSpPr>
              <p:cNvPr id="1592" name="Google Shape;1592;p43"/>
              <p:cNvGrpSpPr/>
              <p:nvPr/>
            </p:nvGrpSpPr>
            <p:grpSpPr>
              <a:xfrm rot="5400000">
                <a:off x="-192674" y="234798"/>
                <a:ext cx="5467198" cy="4654700"/>
                <a:chOff x="12075" y="444775"/>
                <a:chExt cx="9144000" cy="4654700"/>
              </a:xfrm>
            </p:grpSpPr>
            <p:grpSp>
              <p:nvGrpSpPr>
                <p:cNvPr id="1593" name="Google Shape;1593;p43"/>
                <p:cNvGrpSpPr/>
                <p:nvPr/>
              </p:nvGrpSpPr>
              <p:grpSpPr>
                <a:xfrm>
                  <a:off x="12075" y="444775"/>
                  <a:ext cx="9144000" cy="1396425"/>
                  <a:chOff x="12075" y="444775"/>
                  <a:chExt cx="9144000" cy="1396425"/>
                </a:xfrm>
              </p:grpSpPr>
              <p:cxnSp>
                <p:nvCxnSpPr>
                  <p:cNvPr id="1594" name="Google Shape;1594;p4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95" name="Google Shape;1595;p4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96" name="Google Shape;1596;p4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97" name="Google Shape;1597;p43"/>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598" name="Google Shape;1598;p43"/>
                <p:cNvGrpSpPr/>
                <p:nvPr/>
              </p:nvGrpSpPr>
              <p:grpSpPr>
                <a:xfrm>
                  <a:off x="12075" y="2306650"/>
                  <a:ext cx="9144000" cy="1396425"/>
                  <a:chOff x="12075" y="444775"/>
                  <a:chExt cx="9144000" cy="1396425"/>
                </a:xfrm>
              </p:grpSpPr>
              <p:cxnSp>
                <p:nvCxnSpPr>
                  <p:cNvPr id="1599" name="Google Shape;1599;p4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00" name="Google Shape;1600;p4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01" name="Google Shape;1601;p4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02" name="Google Shape;1602;p43"/>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603" name="Google Shape;1603;p43"/>
                <p:cNvGrpSpPr/>
                <p:nvPr/>
              </p:nvGrpSpPr>
              <p:grpSpPr>
                <a:xfrm>
                  <a:off x="12075" y="4168525"/>
                  <a:ext cx="9144000" cy="930950"/>
                  <a:chOff x="12075" y="444775"/>
                  <a:chExt cx="9144000" cy="930950"/>
                </a:xfrm>
              </p:grpSpPr>
              <p:cxnSp>
                <p:nvCxnSpPr>
                  <p:cNvPr id="1604" name="Google Shape;1604;p4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05" name="Google Shape;1605;p4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06" name="Google Shape;1606;p4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607" name="Google Shape;1607;p43"/>
              <p:cNvGrpSpPr/>
              <p:nvPr/>
            </p:nvGrpSpPr>
            <p:grpSpPr>
              <a:xfrm rot="5400000">
                <a:off x="4473201" y="700273"/>
                <a:ext cx="5467198" cy="3723750"/>
                <a:chOff x="12075" y="1375725"/>
                <a:chExt cx="9144000" cy="3723750"/>
              </a:xfrm>
            </p:grpSpPr>
            <p:grpSp>
              <p:nvGrpSpPr>
                <p:cNvPr id="1608" name="Google Shape;1608;p43"/>
                <p:cNvGrpSpPr/>
                <p:nvPr/>
              </p:nvGrpSpPr>
              <p:grpSpPr>
                <a:xfrm>
                  <a:off x="12075" y="1375725"/>
                  <a:ext cx="9144000" cy="465475"/>
                  <a:chOff x="12075" y="1375725"/>
                  <a:chExt cx="9144000" cy="465475"/>
                </a:xfrm>
              </p:grpSpPr>
              <p:cxnSp>
                <p:nvCxnSpPr>
                  <p:cNvPr id="1609" name="Google Shape;1609;p4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10" name="Google Shape;1610;p43"/>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611" name="Google Shape;1611;p43"/>
                <p:cNvGrpSpPr/>
                <p:nvPr/>
              </p:nvGrpSpPr>
              <p:grpSpPr>
                <a:xfrm>
                  <a:off x="12075" y="2306650"/>
                  <a:ext cx="9144000" cy="1396425"/>
                  <a:chOff x="12075" y="444775"/>
                  <a:chExt cx="9144000" cy="1396425"/>
                </a:xfrm>
              </p:grpSpPr>
              <p:cxnSp>
                <p:nvCxnSpPr>
                  <p:cNvPr id="1612" name="Google Shape;1612;p4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13" name="Google Shape;1613;p4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14" name="Google Shape;1614;p4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15" name="Google Shape;1615;p43"/>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616" name="Google Shape;1616;p43"/>
                <p:cNvGrpSpPr/>
                <p:nvPr/>
              </p:nvGrpSpPr>
              <p:grpSpPr>
                <a:xfrm>
                  <a:off x="12075" y="4168525"/>
                  <a:ext cx="9144000" cy="930950"/>
                  <a:chOff x="12075" y="444775"/>
                  <a:chExt cx="9144000" cy="930950"/>
                </a:xfrm>
              </p:grpSpPr>
              <p:cxnSp>
                <p:nvCxnSpPr>
                  <p:cNvPr id="1617" name="Google Shape;1617;p4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18" name="Google Shape;1618;p4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19" name="Google Shape;1619;p4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1620" name="Google Shape;1620;p43"/>
          <p:cNvSpPr txBox="1"/>
          <p:nvPr>
            <p:ph type="title"/>
          </p:nvPr>
        </p:nvSpPr>
        <p:spPr>
          <a:xfrm>
            <a:off x="4178250" y="2448225"/>
            <a:ext cx="4032300" cy="8373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21" name="Google Shape;1621;p43"/>
          <p:cNvSpPr txBox="1"/>
          <p:nvPr>
            <p:ph hasCustomPrompt="1" idx="2" type="title"/>
          </p:nvPr>
        </p:nvSpPr>
        <p:spPr>
          <a:xfrm>
            <a:off x="5453300" y="1423663"/>
            <a:ext cx="1482300" cy="7704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22" name="Google Shape;1622;p43"/>
          <p:cNvSpPr txBox="1"/>
          <p:nvPr>
            <p:ph idx="1" type="subTitle"/>
          </p:nvPr>
        </p:nvSpPr>
        <p:spPr>
          <a:xfrm>
            <a:off x="4178250" y="3344850"/>
            <a:ext cx="40323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623" name="Google Shape;1623;p43"/>
          <p:cNvGrpSpPr/>
          <p:nvPr/>
        </p:nvGrpSpPr>
        <p:grpSpPr>
          <a:xfrm>
            <a:off x="173907" y="92498"/>
            <a:ext cx="8795602" cy="4945088"/>
            <a:chOff x="173907" y="92498"/>
            <a:chExt cx="8795602" cy="4945088"/>
          </a:xfrm>
        </p:grpSpPr>
        <p:grpSp>
          <p:nvGrpSpPr>
            <p:cNvPr id="1624" name="Google Shape;1624;p43"/>
            <p:cNvGrpSpPr/>
            <p:nvPr/>
          </p:nvGrpSpPr>
          <p:grpSpPr>
            <a:xfrm>
              <a:off x="8918459" y="243592"/>
              <a:ext cx="51049" cy="774142"/>
              <a:chOff x="8211712" y="2037146"/>
              <a:chExt cx="34742" cy="526950"/>
            </a:xfrm>
          </p:grpSpPr>
          <p:sp>
            <p:nvSpPr>
              <p:cNvPr id="1625" name="Google Shape;1625;p43"/>
              <p:cNvSpPr/>
              <p:nvPr/>
            </p:nvSpPr>
            <p:spPr>
              <a:xfrm>
                <a:off x="8211712" y="2037146"/>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3"/>
              <p:cNvSpPr/>
              <p:nvPr/>
            </p:nvSpPr>
            <p:spPr>
              <a:xfrm>
                <a:off x="8211712" y="2116302"/>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3"/>
              <p:cNvSpPr/>
              <p:nvPr/>
            </p:nvSpPr>
            <p:spPr>
              <a:xfrm>
                <a:off x="8211712" y="2195458"/>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3"/>
              <p:cNvSpPr/>
              <p:nvPr/>
            </p:nvSpPr>
            <p:spPr>
              <a:xfrm>
                <a:off x="8211712" y="2274614"/>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3"/>
              <p:cNvSpPr/>
              <p:nvPr/>
            </p:nvSpPr>
            <p:spPr>
              <a:xfrm>
                <a:off x="8211712" y="2353770"/>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3"/>
              <p:cNvSpPr/>
              <p:nvPr/>
            </p:nvSpPr>
            <p:spPr>
              <a:xfrm>
                <a:off x="8211712" y="2432927"/>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3"/>
              <p:cNvSpPr/>
              <p:nvPr/>
            </p:nvSpPr>
            <p:spPr>
              <a:xfrm>
                <a:off x="8211712" y="2512083"/>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43"/>
            <p:cNvGrpSpPr/>
            <p:nvPr/>
          </p:nvGrpSpPr>
          <p:grpSpPr>
            <a:xfrm>
              <a:off x="173907" y="4750539"/>
              <a:ext cx="291257" cy="287046"/>
              <a:chOff x="5456048" y="1794743"/>
              <a:chExt cx="178248" cy="175682"/>
            </a:xfrm>
          </p:grpSpPr>
          <p:sp>
            <p:nvSpPr>
              <p:cNvPr id="1633" name="Google Shape;1633;p43"/>
              <p:cNvSpPr/>
              <p:nvPr/>
            </p:nvSpPr>
            <p:spPr>
              <a:xfrm>
                <a:off x="5456048" y="1794743"/>
                <a:ext cx="178248" cy="175682"/>
              </a:xfrm>
              <a:custGeom>
                <a:rect b="b" l="l" r="r" t="t"/>
                <a:pathLst>
                  <a:path extrusionOk="0" h="1780" w="1806">
                    <a:moveTo>
                      <a:pt x="277" y="0"/>
                    </a:moveTo>
                    <a:lnTo>
                      <a:pt x="1" y="276"/>
                    </a:lnTo>
                    <a:lnTo>
                      <a:pt x="1530" y="1780"/>
                    </a:lnTo>
                    <a:lnTo>
                      <a:pt x="1805" y="1504"/>
                    </a:lnTo>
                    <a:lnTo>
                      <a:pt x="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3"/>
              <p:cNvSpPr/>
              <p:nvPr/>
            </p:nvSpPr>
            <p:spPr>
              <a:xfrm>
                <a:off x="5456048" y="1794743"/>
                <a:ext cx="178248" cy="175682"/>
              </a:xfrm>
              <a:custGeom>
                <a:rect b="b" l="l" r="r" t="t"/>
                <a:pathLst>
                  <a:path extrusionOk="0" h="1780" w="1806">
                    <a:moveTo>
                      <a:pt x="1505" y="0"/>
                    </a:moveTo>
                    <a:lnTo>
                      <a:pt x="1" y="1504"/>
                    </a:lnTo>
                    <a:lnTo>
                      <a:pt x="302" y="1780"/>
                    </a:lnTo>
                    <a:lnTo>
                      <a:pt x="1805" y="276"/>
                    </a:lnTo>
                    <a:lnTo>
                      <a:pt x="1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5" name="Google Shape;1635;p43"/>
            <p:cNvSpPr/>
            <p:nvPr/>
          </p:nvSpPr>
          <p:spPr>
            <a:xfrm rot="-123321">
              <a:off x="7897400" y="4768750"/>
              <a:ext cx="1018402" cy="166548"/>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3"/>
            <p:cNvSpPr/>
            <p:nvPr/>
          </p:nvSpPr>
          <p:spPr>
            <a:xfrm>
              <a:off x="8639763" y="92498"/>
              <a:ext cx="207956" cy="207857"/>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37" name="Shape 1637"/>
        <p:cNvGrpSpPr/>
        <p:nvPr/>
      </p:nvGrpSpPr>
      <p:grpSpPr>
        <a:xfrm>
          <a:off x="0" y="0"/>
          <a:ext cx="0" cy="0"/>
          <a:chOff x="0" y="0"/>
          <a:chExt cx="0" cy="0"/>
        </a:xfrm>
      </p:grpSpPr>
      <p:grpSp>
        <p:nvGrpSpPr>
          <p:cNvPr id="1638" name="Google Shape;1638;p44"/>
          <p:cNvGrpSpPr/>
          <p:nvPr/>
        </p:nvGrpSpPr>
        <p:grpSpPr>
          <a:xfrm flipH="1">
            <a:off x="0" y="-161849"/>
            <a:ext cx="9144000" cy="5467198"/>
            <a:chOff x="0" y="-171451"/>
            <a:chExt cx="9144000" cy="5467198"/>
          </a:xfrm>
        </p:grpSpPr>
        <p:grpSp>
          <p:nvGrpSpPr>
            <p:cNvPr id="1639" name="Google Shape;1639;p44"/>
            <p:cNvGrpSpPr/>
            <p:nvPr/>
          </p:nvGrpSpPr>
          <p:grpSpPr>
            <a:xfrm>
              <a:off x="0" y="135850"/>
              <a:ext cx="9144000" cy="4654700"/>
              <a:chOff x="12075" y="212050"/>
              <a:chExt cx="9144000" cy="4654700"/>
            </a:xfrm>
          </p:grpSpPr>
          <p:grpSp>
            <p:nvGrpSpPr>
              <p:cNvPr id="1640" name="Google Shape;1640;p44"/>
              <p:cNvGrpSpPr/>
              <p:nvPr/>
            </p:nvGrpSpPr>
            <p:grpSpPr>
              <a:xfrm>
                <a:off x="12075" y="212050"/>
                <a:ext cx="9144000" cy="1396425"/>
                <a:chOff x="12075" y="212050"/>
                <a:chExt cx="9144000" cy="1396425"/>
              </a:xfrm>
            </p:grpSpPr>
            <p:cxnSp>
              <p:nvCxnSpPr>
                <p:cNvPr id="1641" name="Google Shape;1641;p44"/>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42" name="Google Shape;1642;p44"/>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43" name="Google Shape;1643;p44"/>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44" name="Google Shape;1644;p44"/>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645" name="Google Shape;1645;p44"/>
              <p:cNvGrpSpPr/>
              <p:nvPr/>
            </p:nvGrpSpPr>
            <p:grpSpPr>
              <a:xfrm>
                <a:off x="12075" y="2073925"/>
                <a:ext cx="9144000" cy="1396425"/>
                <a:chOff x="12075" y="212050"/>
                <a:chExt cx="9144000" cy="1396425"/>
              </a:xfrm>
            </p:grpSpPr>
            <p:cxnSp>
              <p:nvCxnSpPr>
                <p:cNvPr id="1646" name="Google Shape;1646;p44"/>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47" name="Google Shape;1647;p44"/>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48" name="Google Shape;1648;p44"/>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49" name="Google Shape;1649;p44"/>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650" name="Google Shape;1650;p44"/>
              <p:cNvGrpSpPr/>
              <p:nvPr/>
            </p:nvGrpSpPr>
            <p:grpSpPr>
              <a:xfrm>
                <a:off x="12075" y="3935800"/>
                <a:ext cx="9144000" cy="930950"/>
                <a:chOff x="12075" y="212050"/>
                <a:chExt cx="9144000" cy="930950"/>
              </a:xfrm>
            </p:grpSpPr>
            <p:cxnSp>
              <p:nvCxnSpPr>
                <p:cNvPr id="1651" name="Google Shape;1651;p44"/>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52" name="Google Shape;1652;p44"/>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53" name="Google Shape;1653;p44"/>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654" name="Google Shape;1654;p44"/>
            <p:cNvGrpSpPr/>
            <p:nvPr/>
          </p:nvGrpSpPr>
          <p:grpSpPr>
            <a:xfrm>
              <a:off x="213575" y="-171451"/>
              <a:ext cx="8855100" cy="5467198"/>
              <a:chOff x="213575" y="-171451"/>
              <a:chExt cx="8855100" cy="5467198"/>
            </a:xfrm>
          </p:grpSpPr>
          <p:grpSp>
            <p:nvGrpSpPr>
              <p:cNvPr id="1655" name="Google Shape;1655;p44"/>
              <p:cNvGrpSpPr/>
              <p:nvPr/>
            </p:nvGrpSpPr>
            <p:grpSpPr>
              <a:xfrm rot="5400000">
                <a:off x="-192674" y="234798"/>
                <a:ext cx="5467198" cy="4654700"/>
                <a:chOff x="12075" y="444775"/>
                <a:chExt cx="9144000" cy="4654700"/>
              </a:xfrm>
            </p:grpSpPr>
            <p:grpSp>
              <p:nvGrpSpPr>
                <p:cNvPr id="1656" name="Google Shape;1656;p44"/>
                <p:cNvGrpSpPr/>
                <p:nvPr/>
              </p:nvGrpSpPr>
              <p:grpSpPr>
                <a:xfrm>
                  <a:off x="12075" y="444775"/>
                  <a:ext cx="9144000" cy="1396425"/>
                  <a:chOff x="12075" y="444775"/>
                  <a:chExt cx="9144000" cy="1396425"/>
                </a:xfrm>
              </p:grpSpPr>
              <p:cxnSp>
                <p:nvCxnSpPr>
                  <p:cNvPr id="1657" name="Google Shape;1657;p4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58" name="Google Shape;1658;p4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59" name="Google Shape;1659;p4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60" name="Google Shape;1660;p44"/>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661" name="Google Shape;1661;p44"/>
                <p:cNvGrpSpPr/>
                <p:nvPr/>
              </p:nvGrpSpPr>
              <p:grpSpPr>
                <a:xfrm>
                  <a:off x="12075" y="2306650"/>
                  <a:ext cx="9144000" cy="1396425"/>
                  <a:chOff x="12075" y="444775"/>
                  <a:chExt cx="9144000" cy="1396425"/>
                </a:xfrm>
              </p:grpSpPr>
              <p:cxnSp>
                <p:nvCxnSpPr>
                  <p:cNvPr id="1662" name="Google Shape;1662;p4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63" name="Google Shape;1663;p4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64" name="Google Shape;1664;p4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65" name="Google Shape;1665;p44"/>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666" name="Google Shape;1666;p44"/>
                <p:cNvGrpSpPr/>
                <p:nvPr/>
              </p:nvGrpSpPr>
              <p:grpSpPr>
                <a:xfrm>
                  <a:off x="12075" y="4168525"/>
                  <a:ext cx="9144000" cy="930950"/>
                  <a:chOff x="12075" y="444775"/>
                  <a:chExt cx="9144000" cy="930950"/>
                </a:xfrm>
              </p:grpSpPr>
              <p:cxnSp>
                <p:nvCxnSpPr>
                  <p:cNvPr id="1667" name="Google Shape;1667;p4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68" name="Google Shape;1668;p4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69" name="Google Shape;1669;p4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670" name="Google Shape;1670;p44"/>
              <p:cNvGrpSpPr/>
              <p:nvPr/>
            </p:nvGrpSpPr>
            <p:grpSpPr>
              <a:xfrm rot="5400000">
                <a:off x="4473201" y="700273"/>
                <a:ext cx="5467198" cy="3723750"/>
                <a:chOff x="12075" y="1375725"/>
                <a:chExt cx="9144000" cy="3723750"/>
              </a:xfrm>
            </p:grpSpPr>
            <p:grpSp>
              <p:nvGrpSpPr>
                <p:cNvPr id="1671" name="Google Shape;1671;p44"/>
                <p:cNvGrpSpPr/>
                <p:nvPr/>
              </p:nvGrpSpPr>
              <p:grpSpPr>
                <a:xfrm>
                  <a:off x="12075" y="1375725"/>
                  <a:ext cx="9144000" cy="465475"/>
                  <a:chOff x="12075" y="1375725"/>
                  <a:chExt cx="9144000" cy="465475"/>
                </a:xfrm>
              </p:grpSpPr>
              <p:cxnSp>
                <p:nvCxnSpPr>
                  <p:cNvPr id="1672" name="Google Shape;1672;p4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73" name="Google Shape;1673;p44"/>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674" name="Google Shape;1674;p44"/>
                <p:cNvGrpSpPr/>
                <p:nvPr/>
              </p:nvGrpSpPr>
              <p:grpSpPr>
                <a:xfrm>
                  <a:off x="12075" y="2306650"/>
                  <a:ext cx="9144000" cy="1396425"/>
                  <a:chOff x="12075" y="444775"/>
                  <a:chExt cx="9144000" cy="1396425"/>
                </a:xfrm>
              </p:grpSpPr>
              <p:cxnSp>
                <p:nvCxnSpPr>
                  <p:cNvPr id="1675" name="Google Shape;1675;p4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76" name="Google Shape;1676;p4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77" name="Google Shape;1677;p4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78" name="Google Shape;1678;p44"/>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679" name="Google Shape;1679;p44"/>
                <p:cNvGrpSpPr/>
                <p:nvPr/>
              </p:nvGrpSpPr>
              <p:grpSpPr>
                <a:xfrm>
                  <a:off x="12075" y="4168525"/>
                  <a:ext cx="9144000" cy="930950"/>
                  <a:chOff x="12075" y="444775"/>
                  <a:chExt cx="9144000" cy="930950"/>
                </a:xfrm>
              </p:grpSpPr>
              <p:cxnSp>
                <p:nvCxnSpPr>
                  <p:cNvPr id="1680" name="Google Shape;1680;p4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81" name="Google Shape;1681;p4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82" name="Google Shape;1682;p4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1683" name="Google Shape;1683;p44"/>
          <p:cNvGrpSpPr/>
          <p:nvPr/>
        </p:nvGrpSpPr>
        <p:grpSpPr>
          <a:xfrm>
            <a:off x="-7" y="167200"/>
            <a:ext cx="8952587" cy="4867172"/>
            <a:chOff x="-7" y="167200"/>
            <a:chExt cx="8952587" cy="4867172"/>
          </a:xfrm>
        </p:grpSpPr>
        <p:sp>
          <p:nvSpPr>
            <p:cNvPr id="1684" name="Google Shape;1684;p44"/>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5" name="Google Shape;1685;p44"/>
            <p:cNvGrpSpPr/>
            <p:nvPr/>
          </p:nvGrpSpPr>
          <p:grpSpPr>
            <a:xfrm>
              <a:off x="-7" y="167200"/>
              <a:ext cx="1266969" cy="226225"/>
              <a:chOff x="-7" y="167200"/>
              <a:chExt cx="1266969" cy="226225"/>
            </a:xfrm>
          </p:grpSpPr>
          <p:sp>
            <p:nvSpPr>
              <p:cNvPr id="1686" name="Google Shape;1686;p44"/>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4"/>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88" name="Google Shape;1688;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89" name="Google Shape;1689;p44"/>
          <p:cNvSpPr txBox="1"/>
          <p:nvPr>
            <p:ph idx="1" type="body"/>
          </p:nvPr>
        </p:nvSpPr>
        <p:spPr>
          <a:xfrm>
            <a:off x="720000" y="1215751"/>
            <a:ext cx="7704000" cy="475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Font typeface="Nunito Light"/>
              <a:buChar char="●"/>
              <a:defRPr/>
            </a:lvl1pPr>
            <a:lvl2pPr indent="-317500" lvl="1" marL="914400" rtl="0" algn="ctr">
              <a:lnSpc>
                <a:spcPct val="100000"/>
              </a:lnSpc>
              <a:spcBef>
                <a:spcPts val="0"/>
              </a:spcBef>
              <a:spcAft>
                <a:spcPts val="0"/>
              </a:spcAft>
              <a:buSzPts val="1400"/>
              <a:buFont typeface="Nunito Light"/>
              <a:buChar char="○"/>
              <a:defRPr/>
            </a:lvl2pPr>
            <a:lvl3pPr indent="-317500" lvl="2" marL="1371600" rtl="0" algn="ctr">
              <a:lnSpc>
                <a:spcPct val="100000"/>
              </a:lnSpc>
              <a:spcBef>
                <a:spcPts val="0"/>
              </a:spcBef>
              <a:spcAft>
                <a:spcPts val="0"/>
              </a:spcAft>
              <a:buSzPts val="1400"/>
              <a:buFont typeface="Nunito Light"/>
              <a:buChar char="■"/>
              <a:defRPr/>
            </a:lvl3pPr>
            <a:lvl4pPr indent="-317500" lvl="3" marL="1828800" rtl="0" algn="ctr">
              <a:lnSpc>
                <a:spcPct val="100000"/>
              </a:lnSpc>
              <a:spcBef>
                <a:spcPts val="0"/>
              </a:spcBef>
              <a:spcAft>
                <a:spcPts val="0"/>
              </a:spcAft>
              <a:buSzPts val="1400"/>
              <a:buFont typeface="Nunito Light"/>
              <a:buChar char="●"/>
              <a:defRPr/>
            </a:lvl4pPr>
            <a:lvl5pPr indent="-317500" lvl="4" marL="2286000" rtl="0" algn="ctr">
              <a:lnSpc>
                <a:spcPct val="100000"/>
              </a:lnSpc>
              <a:spcBef>
                <a:spcPts val="0"/>
              </a:spcBef>
              <a:spcAft>
                <a:spcPts val="0"/>
              </a:spcAft>
              <a:buSzPts val="1400"/>
              <a:buFont typeface="Nunito Light"/>
              <a:buChar char="○"/>
              <a:defRPr/>
            </a:lvl5pPr>
            <a:lvl6pPr indent="-317500" lvl="5" marL="2743200" rtl="0" algn="ctr">
              <a:lnSpc>
                <a:spcPct val="100000"/>
              </a:lnSpc>
              <a:spcBef>
                <a:spcPts val="0"/>
              </a:spcBef>
              <a:spcAft>
                <a:spcPts val="0"/>
              </a:spcAft>
              <a:buSzPts val="1400"/>
              <a:buFont typeface="Nunito Light"/>
              <a:buChar char="■"/>
              <a:defRPr/>
            </a:lvl6pPr>
            <a:lvl7pPr indent="-317500" lvl="6" marL="3200400" rtl="0" algn="ctr">
              <a:lnSpc>
                <a:spcPct val="100000"/>
              </a:lnSpc>
              <a:spcBef>
                <a:spcPts val="0"/>
              </a:spcBef>
              <a:spcAft>
                <a:spcPts val="0"/>
              </a:spcAft>
              <a:buSzPts val="1400"/>
              <a:buFont typeface="Nunito Light"/>
              <a:buChar char="●"/>
              <a:defRPr/>
            </a:lvl7pPr>
            <a:lvl8pPr indent="-317500" lvl="7" marL="3657600" rtl="0" algn="ctr">
              <a:lnSpc>
                <a:spcPct val="100000"/>
              </a:lnSpc>
              <a:spcBef>
                <a:spcPts val="0"/>
              </a:spcBef>
              <a:spcAft>
                <a:spcPts val="0"/>
              </a:spcAft>
              <a:buSzPts val="1400"/>
              <a:buFont typeface="Nunito Light"/>
              <a:buChar char="○"/>
              <a:defRPr/>
            </a:lvl8pPr>
            <a:lvl9pPr indent="-317500" lvl="8" marL="4114800" rtl="0" algn="ctr">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90" name="Shape 1690"/>
        <p:cNvGrpSpPr/>
        <p:nvPr/>
      </p:nvGrpSpPr>
      <p:grpSpPr>
        <a:xfrm>
          <a:off x="0" y="0"/>
          <a:ext cx="0" cy="0"/>
          <a:chOff x="0" y="0"/>
          <a:chExt cx="0" cy="0"/>
        </a:xfrm>
      </p:grpSpPr>
      <p:grpSp>
        <p:nvGrpSpPr>
          <p:cNvPr id="1691" name="Google Shape;1691;p45"/>
          <p:cNvGrpSpPr/>
          <p:nvPr/>
        </p:nvGrpSpPr>
        <p:grpSpPr>
          <a:xfrm flipH="1">
            <a:off x="0" y="-161849"/>
            <a:ext cx="9144000" cy="5467198"/>
            <a:chOff x="0" y="-171451"/>
            <a:chExt cx="9144000" cy="5467198"/>
          </a:xfrm>
        </p:grpSpPr>
        <p:grpSp>
          <p:nvGrpSpPr>
            <p:cNvPr id="1692" name="Google Shape;1692;p45"/>
            <p:cNvGrpSpPr/>
            <p:nvPr/>
          </p:nvGrpSpPr>
          <p:grpSpPr>
            <a:xfrm>
              <a:off x="0" y="135850"/>
              <a:ext cx="9144000" cy="4654700"/>
              <a:chOff x="12075" y="212050"/>
              <a:chExt cx="9144000" cy="4654700"/>
            </a:xfrm>
          </p:grpSpPr>
          <p:grpSp>
            <p:nvGrpSpPr>
              <p:cNvPr id="1693" name="Google Shape;1693;p45"/>
              <p:cNvGrpSpPr/>
              <p:nvPr/>
            </p:nvGrpSpPr>
            <p:grpSpPr>
              <a:xfrm>
                <a:off x="12075" y="212050"/>
                <a:ext cx="9144000" cy="1396425"/>
                <a:chOff x="12075" y="212050"/>
                <a:chExt cx="9144000" cy="1396425"/>
              </a:xfrm>
            </p:grpSpPr>
            <p:cxnSp>
              <p:nvCxnSpPr>
                <p:cNvPr id="1694" name="Google Shape;1694;p45"/>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95" name="Google Shape;1695;p45"/>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96" name="Google Shape;1696;p45"/>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97" name="Google Shape;1697;p45"/>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698" name="Google Shape;1698;p45"/>
              <p:cNvGrpSpPr/>
              <p:nvPr/>
            </p:nvGrpSpPr>
            <p:grpSpPr>
              <a:xfrm>
                <a:off x="12075" y="2073925"/>
                <a:ext cx="9144000" cy="1396425"/>
                <a:chOff x="12075" y="212050"/>
                <a:chExt cx="9144000" cy="1396425"/>
              </a:xfrm>
            </p:grpSpPr>
            <p:cxnSp>
              <p:nvCxnSpPr>
                <p:cNvPr id="1699" name="Google Shape;1699;p45"/>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00" name="Google Shape;1700;p45"/>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01" name="Google Shape;1701;p45"/>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02" name="Google Shape;1702;p45"/>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703" name="Google Shape;1703;p45"/>
              <p:cNvGrpSpPr/>
              <p:nvPr/>
            </p:nvGrpSpPr>
            <p:grpSpPr>
              <a:xfrm>
                <a:off x="12075" y="3935800"/>
                <a:ext cx="9144000" cy="930950"/>
                <a:chOff x="12075" y="212050"/>
                <a:chExt cx="9144000" cy="930950"/>
              </a:xfrm>
            </p:grpSpPr>
            <p:cxnSp>
              <p:nvCxnSpPr>
                <p:cNvPr id="1704" name="Google Shape;1704;p45"/>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05" name="Google Shape;1705;p45"/>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06" name="Google Shape;1706;p45"/>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707" name="Google Shape;1707;p45"/>
            <p:cNvGrpSpPr/>
            <p:nvPr/>
          </p:nvGrpSpPr>
          <p:grpSpPr>
            <a:xfrm>
              <a:off x="213575" y="-171451"/>
              <a:ext cx="8855100" cy="5467198"/>
              <a:chOff x="213575" y="-171451"/>
              <a:chExt cx="8855100" cy="5467198"/>
            </a:xfrm>
          </p:grpSpPr>
          <p:grpSp>
            <p:nvGrpSpPr>
              <p:cNvPr id="1708" name="Google Shape;1708;p45"/>
              <p:cNvGrpSpPr/>
              <p:nvPr/>
            </p:nvGrpSpPr>
            <p:grpSpPr>
              <a:xfrm rot="5400000">
                <a:off x="-192674" y="234798"/>
                <a:ext cx="5467198" cy="4654700"/>
                <a:chOff x="12075" y="444775"/>
                <a:chExt cx="9144000" cy="4654700"/>
              </a:xfrm>
            </p:grpSpPr>
            <p:grpSp>
              <p:nvGrpSpPr>
                <p:cNvPr id="1709" name="Google Shape;1709;p45"/>
                <p:cNvGrpSpPr/>
                <p:nvPr/>
              </p:nvGrpSpPr>
              <p:grpSpPr>
                <a:xfrm>
                  <a:off x="12075" y="444775"/>
                  <a:ext cx="9144000" cy="1396425"/>
                  <a:chOff x="12075" y="444775"/>
                  <a:chExt cx="9144000" cy="1396425"/>
                </a:xfrm>
              </p:grpSpPr>
              <p:cxnSp>
                <p:nvCxnSpPr>
                  <p:cNvPr id="1710" name="Google Shape;1710;p4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11" name="Google Shape;1711;p4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12" name="Google Shape;1712;p4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13" name="Google Shape;1713;p45"/>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714" name="Google Shape;1714;p45"/>
                <p:cNvGrpSpPr/>
                <p:nvPr/>
              </p:nvGrpSpPr>
              <p:grpSpPr>
                <a:xfrm>
                  <a:off x="12075" y="2306650"/>
                  <a:ext cx="9144000" cy="1396425"/>
                  <a:chOff x="12075" y="444775"/>
                  <a:chExt cx="9144000" cy="1396425"/>
                </a:xfrm>
              </p:grpSpPr>
              <p:cxnSp>
                <p:nvCxnSpPr>
                  <p:cNvPr id="1715" name="Google Shape;1715;p4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16" name="Google Shape;1716;p4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17" name="Google Shape;1717;p4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18" name="Google Shape;1718;p45"/>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719" name="Google Shape;1719;p45"/>
                <p:cNvGrpSpPr/>
                <p:nvPr/>
              </p:nvGrpSpPr>
              <p:grpSpPr>
                <a:xfrm>
                  <a:off x="12075" y="4168525"/>
                  <a:ext cx="9144000" cy="930950"/>
                  <a:chOff x="12075" y="444775"/>
                  <a:chExt cx="9144000" cy="930950"/>
                </a:xfrm>
              </p:grpSpPr>
              <p:cxnSp>
                <p:nvCxnSpPr>
                  <p:cNvPr id="1720" name="Google Shape;1720;p4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21" name="Google Shape;1721;p4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22" name="Google Shape;1722;p4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723" name="Google Shape;1723;p45"/>
              <p:cNvGrpSpPr/>
              <p:nvPr/>
            </p:nvGrpSpPr>
            <p:grpSpPr>
              <a:xfrm rot="5400000">
                <a:off x="4473201" y="700273"/>
                <a:ext cx="5467198" cy="3723750"/>
                <a:chOff x="12075" y="1375725"/>
                <a:chExt cx="9144000" cy="3723750"/>
              </a:xfrm>
            </p:grpSpPr>
            <p:grpSp>
              <p:nvGrpSpPr>
                <p:cNvPr id="1724" name="Google Shape;1724;p45"/>
                <p:cNvGrpSpPr/>
                <p:nvPr/>
              </p:nvGrpSpPr>
              <p:grpSpPr>
                <a:xfrm>
                  <a:off x="12075" y="1375725"/>
                  <a:ext cx="9144000" cy="465475"/>
                  <a:chOff x="12075" y="1375725"/>
                  <a:chExt cx="9144000" cy="465475"/>
                </a:xfrm>
              </p:grpSpPr>
              <p:cxnSp>
                <p:nvCxnSpPr>
                  <p:cNvPr id="1725" name="Google Shape;1725;p4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26" name="Google Shape;1726;p45"/>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727" name="Google Shape;1727;p45"/>
                <p:cNvGrpSpPr/>
                <p:nvPr/>
              </p:nvGrpSpPr>
              <p:grpSpPr>
                <a:xfrm>
                  <a:off x="12075" y="2306650"/>
                  <a:ext cx="9144000" cy="1396425"/>
                  <a:chOff x="12075" y="444775"/>
                  <a:chExt cx="9144000" cy="1396425"/>
                </a:xfrm>
              </p:grpSpPr>
              <p:cxnSp>
                <p:nvCxnSpPr>
                  <p:cNvPr id="1728" name="Google Shape;1728;p4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29" name="Google Shape;1729;p4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30" name="Google Shape;1730;p4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31" name="Google Shape;1731;p45"/>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732" name="Google Shape;1732;p45"/>
                <p:cNvGrpSpPr/>
                <p:nvPr/>
              </p:nvGrpSpPr>
              <p:grpSpPr>
                <a:xfrm>
                  <a:off x="12075" y="4168525"/>
                  <a:ext cx="9144000" cy="930950"/>
                  <a:chOff x="12075" y="444775"/>
                  <a:chExt cx="9144000" cy="930950"/>
                </a:xfrm>
              </p:grpSpPr>
              <p:cxnSp>
                <p:nvCxnSpPr>
                  <p:cNvPr id="1733" name="Google Shape;1733;p4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34" name="Google Shape;1734;p4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35" name="Google Shape;1735;p4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1736" name="Google Shape;1736;p45"/>
          <p:cNvGrpSpPr/>
          <p:nvPr/>
        </p:nvGrpSpPr>
        <p:grpSpPr>
          <a:xfrm>
            <a:off x="-7" y="167200"/>
            <a:ext cx="8952587" cy="4867172"/>
            <a:chOff x="-7" y="167200"/>
            <a:chExt cx="8952587" cy="4867172"/>
          </a:xfrm>
        </p:grpSpPr>
        <p:grpSp>
          <p:nvGrpSpPr>
            <p:cNvPr id="1737" name="Google Shape;1737;p45"/>
            <p:cNvGrpSpPr/>
            <p:nvPr/>
          </p:nvGrpSpPr>
          <p:grpSpPr>
            <a:xfrm>
              <a:off x="7519182" y="4467918"/>
              <a:ext cx="1433398" cy="566454"/>
              <a:chOff x="7519182" y="4467918"/>
              <a:chExt cx="1433398" cy="566454"/>
            </a:xfrm>
          </p:grpSpPr>
          <p:sp>
            <p:nvSpPr>
              <p:cNvPr id="1738" name="Google Shape;1738;p45"/>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5"/>
              <p:cNvSpPr/>
              <p:nvPr/>
            </p:nvSpPr>
            <p:spPr>
              <a:xfrm>
                <a:off x="7519182" y="4467918"/>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0" name="Google Shape;1740;p45"/>
            <p:cNvGrpSpPr/>
            <p:nvPr/>
          </p:nvGrpSpPr>
          <p:grpSpPr>
            <a:xfrm>
              <a:off x="-7" y="167200"/>
              <a:ext cx="1266969" cy="226225"/>
              <a:chOff x="-7" y="167200"/>
              <a:chExt cx="1266969" cy="226225"/>
            </a:xfrm>
          </p:grpSpPr>
          <p:sp>
            <p:nvSpPr>
              <p:cNvPr id="1741" name="Google Shape;1741;p45"/>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5"/>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43" name="Google Shape;1743;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44" name="Google Shape;1744;p45"/>
          <p:cNvSpPr txBox="1"/>
          <p:nvPr>
            <p:ph idx="1" type="subTitle"/>
          </p:nvPr>
        </p:nvSpPr>
        <p:spPr>
          <a:xfrm>
            <a:off x="5055284" y="37714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45" name="Google Shape;1745;p45"/>
          <p:cNvSpPr txBox="1"/>
          <p:nvPr>
            <p:ph idx="2" type="subTitle"/>
          </p:nvPr>
        </p:nvSpPr>
        <p:spPr>
          <a:xfrm>
            <a:off x="1583300" y="37714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46" name="Google Shape;1746;p45"/>
          <p:cNvSpPr txBox="1"/>
          <p:nvPr>
            <p:ph idx="3" type="subTitle"/>
          </p:nvPr>
        </p:nvSpPr>
        <p:spPr>
          <a:xfrm>
            <a:off x="5055275" y="32749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1747" name="Google Shape;1747;p45"/>
          <p:cNvSpPr txBox="1"/>
          <p:nvPr>
            <p:ph idx="4" type="subTitle"/>
          </p:nvPr>
        </p:nvSpPr>
        <p:spPr>
          <a:xfrm>
            <a:off x="1583075" y="32749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48" name="Shape 1748"/>
        <p:cNvGrpSpPr/>
        <p:nvPr/>
      </p:nvGrpSpPr>
      <p:grpSpPr>
        <a:xfrm>
          <a:off x="0" y="0"/>
          <a:ext cx="0" cy="0"/>
          <a:chOff x="0" y="0"/>
          <a:chExt cx="0" cy="0"/>
        </a:xfrm>
      </p:grpSpPr>
      <p:grpSp>
        <p:nvGrpSpPr>
          <p:cNvPr id="1749" name="Google Shape;1749;p46"/>
          <p:cNvGrpSpPr/>
          <p:nvPr/>
        </p:nvGrpSpPr>
        <p:grpSpPr>
          <a:xfrm flipH="1">
            <a:off x="0" y="-161849"/>
            <a:ext cx="9144000" cy="5467198"/>
            <a:chOff x="0" y="-171451"/>
            <a:chExt cx="9144000" cy="5467198"/>
          </a:xfrm>
        </p:grpSpPr>
        <p:grpSp>
          <p:nvGrpSpPr>
            <p:cNvPr id="1750" name="Google Shape;1750;p46"/>
            <p:cNvGrpSpPr/>
            <p:nvPr/>
          </p:nvGrpSpPr>
          <p:grpSpPr>
            <a:xfrm>
              <a:off x="0" y="135850"/>
              <a:ext cx="9144000" cy="4654700"/>
              <a:chOff x="12075" y="212050"/>
              <a:chExt cx="9144000" cy="4654700"/>
            </a:xfrm>
          </p:grpSpPr>
          <p:grpSp>
            <p:nvGrpSpPr>
              <p:cNvPr id="1751" name="Google Shape;1751;p46"/>
              <p:cNvGrpSpPr/>
              <p:nvPr/>
            </p:nvGrpSpPr>
            <p:grpSpPr>
              <a:xfrm>
                <a:off x="12075" y="212050"/>
                <a:ext cx="9144000" cy="1396425"/>
                <a:chOff x="12075" y="212050"/>
                <a:chExt cx="9144000" cy="1396425"/>
              </a:xfrm>
            </p:grpSpPr>
            <p:cxnSp>
              <p:nvCxnSpPr>
                <p:cNvPr id="1752" name="Google Shape;1752;p46"/>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53" name="Google Shape;1753;p46"/>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54" name="Google Shape;1754;p46"/>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55" name="Google Shape;1755;p46"/>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756" name="Google Shape;1756;p46"/>
              <p:cNvGrpSpPr/>
              <p:nvPr/>
            </p:nvGrpSpPr>
            <p:grpSpPr>
              <a:xfrm>
                <a:off x="12075" y="2073925"/>
                <a:ext cx="9144000" cy="1396425"/>
                <a:chOff x="12075" y="212050"/>
                <a:chExt cx="9144000" cy="1396425"/>
              </a:xfrm>
            </p:grpSpPr>
            <p:cxnSp>
              <p:nvCxnSpPr>
                <p:cNvPr id="1757" name="Google Shape;1757;p46"/>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58" name="Google Shape;1758;p46"/>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59" name="Google Shape;1759;p46"/>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60" name="Google Shape;1760;p46"/>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761" name="Google Shape;1761;p46"/>
              <p:cNvGrpSpPr/>
              <p:nvPr/>
            </p:nvGrpSpPr>
            <p:grpSpPr>
              <a:xfrm>
                <a:off x="12075" y="3935800"/>
                <a:ext cx="9144000" cy="930950"/>
                <a:chOff x="12075" y="212050"/>
                <a:chExt cx="9144000" cy="930950"/>
              </a:xfrm>
            </p:grpSpPr>
            <p:cxnSp>
              <p:nvCxnSpPr>
                <p:cNvPr id="1762" name="Google Shape;1762;p46"/>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63" name="Google Shape;1763;p46"/>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64" name="Google Shape;1764;p46"/>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765" name="Google Shape;1765;p46"/>
            <p:cNvGrpSpPr/>
            <p:nvPr/>
          </p:nvGrpSpPr>
          <p:grpSpPr>
            <a:xfrm>
              <a:off x="213575" y="-171451"/>
              <a:ext cx="8855100" cy="5467198"/>
              <a:chOff x="213575" y="-171451"/>
              <a:chExt cx="8855100" cy="5467198"/>
            </a:xfrm>
          </p:grpSpPr>
          <p:grpSp>
            <p:nvGrpSpPr>
              <p:cNvPr id="1766" name="Google Shape;1766;p46"/>
              <p:cNvGrpSpPr/>
              <p:nvPr/>
            </p:nvGrpSpPr>
            <p:grpSpPr>
              <a:xfrm rot="5400000">
                <a:off x="-192674" y="234798"/>
                <a:ext cx="5467198" cy="4654700"/>
                <a:chOff x="12075" y="444775"/>
                <a:chExt cx="9144000" cy="4654700"/>
              </a:xfrm>
            </p:grpSpPr>
            <p:grpSp>
              <p:nvGrpSpPr>
                <p:cNvPr id="1767" name="Google Shape;1767;p46"/>
                <p:cNvGrpSpPr/>
                <p:nvPr/>
              </p:nvGrpSpPr>
              <p:grpSpPr>
                <a:xfrm>
                  <a:off x="12075" y="444775"/>
                  <a:ext cx="9144000" cy="1396425"/>
                  <a:chOff x="12075" y="444775"/>
                  <a:chExt cx="9144000" cy="1396425"/>
                </a:xfrm>
              </p:grpSpPr>
              <p:cxnSp>
                <p:nvCxnSpPr>
                  <p:cNvPr id="1768" name="Google Shape;1768;p4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69" name="Google Shape;1769;p4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70" name="Google Shape;1770;p4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71" name="Google Shape;1771;p4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772" name="Google Shape;1772;p46"/>
                <p:cNvGrpSpPr/>
                <p:nvPr/>
              </p:nvGrpSpPr>
              <p:grpSpPr>
                <a:xfrm>
                  <a:off x="12075" y="2306650"/>
                  <a:ext cx="9144000" cy="1396425"/>
                  <a:chOff x="12075" y="444775"/>
                  <a:chExt cx="9144000" cy="1396425"/>
                </a:xfrm>
              </p:grpSpPr>
              <p:cxnSp>
                <p:nvCxnSpPr>
                  <p:cNvPr id="1773" name="Google Shape;1773;p4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74" name="Google Shape;1774;p4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75" name="Google Shape;1775;p4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76" name="Google Shape;1776;p4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777" name="Google Shape;1777;p46"/>
                <p:cNvGrpSpPr/>
                <p:nvPr/>
              </p:nvGrpSpPr>
              <p:grpSpPr>
                <a:xfrm>
                  <a:off x="12075" y="4168525"/>
                  <a:ext cx="9144000" cy="930950"/>
                  <a:chOff x="12075" y="444775"/>
                  <a:chExt cx="9144000" cy="930950"/>
                </a:xfrm>
              </p:grpSpPr>
              <p:cxnSp>
                <p:nvCxnSpPr>
                  <p:cNvPr id="1778" name="Google Shape;1778;p4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79" name="Google Shape;1779;p4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80" name="Google Shape;1780;p4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781" name="Google Shape;1781;p46"/>
              <p:cNvGrpSpPr/>
              <p:nvPr/>
            </p:nvGrpSpPr>
            <p:grpSpPr>
              <a:xfrm rot="5400000">
                <a:off x="4473201" y="700273"/>
                <a:ext cx="5467198" cy="3723750"/>
                <a:chOff x="12075" y="1375725"/>
                <a:chExt cx="9144000" cy="3723750"/>
              </a:xfrm>
            </p:grpSpPr>
            <p:grpSp>
              <p:nvGrpSpPr>
                <p:cNvPr id="1782" name="Google Shape;1782;p46"/>
                <p:cNvGrpSpPr/>
                <p:nvPr/>
              </p:nvGrpSpPr>
              <p:grpSpPr>
                <a:xfrm>
                  <a:off x="12075" y="1375725"/>
                  <a:ext cx="9144000" cy="465475"/>
                  <a:chOff x="12075" y="1375725"/>
                  <a:chExt cx="9144000" cy="465475"/>
                </a:xfrm>
              </p:grpSpPr>
              <p:cxnSp>
                <p:nvCxnSpPr>
                  <p:cNvPr id="1783" name="Google Shape;1783;p4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84" name="Google Shape;1784;p4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785" name="Google Shape;1785;p46"/>
                <p:cNvGrpSpPr/>
                <p:nvPr/>
              </p:nvGrpSpPr>
              <p:grpSpPr>
                <a:xfrm>
                  <a:off x="12075" y="2306650"/>
                  <a:ext cx="9144000" cy="1396425"/>
                  <a:chOff x="12075" y="444775"/>
                  <a:chExt cx="9144000" cy="1396425"/>
                </a:xfrm>
              </p:grpSpPr>
              <p:cxnSp>
                <p:nvCxnSpPr>
                  <p:cNvPr id="1786" name="Google Shape;1786;p4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87" name="Google Shape;1787;p4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88" name="Google Shape;1788;p4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89" name="Google Shape;1789;p4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790" name="Google Shape;1790;p46"/>
                <p:cNvGrpSpPr/>
                <p:nvPr/>
              </p:nvGrpSpPr>
              <p:grpSpPr>
                <a:xfrm>
                  <a:off x="12075" y="4168525"/>
                  <a:ext cx="9144000" cy="930950"/>
                  <a:chOff x="12075" y="444775"/>
                  <a:chExt cx="9144000" cy="930950"/>
                </a:xfrm>
              </p:grpSpPr>
              <p:cxnSp>
                <p:nvCxnSpPr>
                  <p:cNvPr id="1791" name="Google Shape;1791;p4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92" name="Google Shape;1792;p4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93" name="Google Shape;1793;p4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1794" name="Google Shape;1794;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1795" name="Google Shape;1795;p46"/>
          <p:cNvGrpSpPr/>
          <p:nvPr/>
        </p:nvGrpSpPr>
        <p:grpSpPr>
          <a:xfrm>
            <a:off x="141641" y="92498"/>
            <a:ext cx="8827868" cy="4945088"/>
            <a:chOff x="141641" y="92498"/>
            <a:chExt cx="8827868" cy="4945088"/>
          </a:xfrm>
        </p:grpSpPr>
        <p:grpSp>
          <p:nvGrpSpPr>
            <p:cNvPr id="1796" name="Google Shape;1796;p46"/>
            <p:cNvGrpSpPr/>
            <p:nvPr/>
          </p:nvGrpSpPr>
          <p:grpSpPr>
            <a:xfrm>
              <a:off x="8918459" y="243592"/>
              <a:ext cx="51049" cy="774142"/>
              <a:chOff x="8211712" y="2037146"/>
              <a:chExt cx="34742" cy="526950"/>
            </a:xfrm>
          </p:grpSpPr>
          <p:sp>
            <p:nvSpPr>
              <p:cNvPr id="1797" name="Google Shape;1797;p46"/>
              <p:cNvSpPr/>
              <p:nvPr/>
            </p:nvSpPr>
            <p:spPr>
              <a:xfrm>
                <a:off x="8211712" y="2037146"/>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6"/>
              <p:cNvSpPr/>
              <p:nvPr/>
            </p:nvSpPr>
            <p:spPr>
              <a:xfrm>
                <a:off x="8211712" y="2116302"/>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6"/>
              <p:cNvSpPr/>
              <p:nvPr/>
            </p:nvSpPr>
            <p:spPr>
              <a:xfrm>
                <a:off x="8211712" y="2195458"/>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6"/>
              <p:cNvSpPr/>
              <p:nvPr/>
            </p:nvSpPr>
            <p:spPr>
              <a:xfrm>
                <a:off x="8211712" y="2274614"/>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6"/>
              <p:cNvSpPr/>
              <p:nvPr/>
            </p:nvSpPr>
            <p:spPr>
              <a:xfrm>
                <a:off x="8211712" y="2353770"/>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6"/>
              <p:cNvSpPr/>
              <p:nvPr/>
            </p:nvSpPr>
            <p:spPr>
              <a:xfrm>
                <a:off x="8211712" y="2432927"/>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6"/>
              <p:cNvSpPr/>
              <p:nvPr/>
            </p:nvSpPr>
            <p:spPr>
              <a:xfrm>
                <a:off x="8211712" y="2512083"/>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4" name="Google Shape;1804;p46"/>
            <p:cNvGrpSpPr/>
            <p:nvPr/>
          </p:nvGrpSpPr>
          <p:grpSpPr>
            <a:xfrm>
              <a:off x="173907" y="4750539"/>
              <a:ext cx="291257" cy="287046"/>
              <a:chOff x="5456048" y="1794743"/>
              <a:chExt cx="178248" cy="175682"/>
            </a:xfrm>
          </p:grpSpPr>
          <p:sp>
            <p:nvSpPr>
              <p:cNvPr id="1805" name="Google Shape;1805;p46"/>
              <p:cNvSpPr/>
              <p:nvPr/>
            </p:nvSpPr>
            <p:spPr>
              <a:xfrm>
                <a:off x="5456048" y="1794743"/>
                <a:ext cx="178248" cy="175682"/>
              </a:xfrm>
              <a:custGeom>
                <a:rect b="b" l="l" r="r" t="t"/>
                <a:pathLst>
                  <a:path extrusionOk="0" h="1780" w="1806">
                    <a:moveTo>
                      <a:pt x="277" y="0"/>
                    </a:moveTo>
                    <a:lnTo>
                      <a:pt x="1" y="276"/>
                    </a:lnTo>
                    <a:lnTo>
                      <a:pt x="1530" y="1780"/>
                    </a:lnTo>
                    <a:lnTo>
                      <a:pt x="1805" y="1504"/>
                    </a:lnTo>
                    <a:lnTo>
                      <a:pt x="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6"/>
              <p:cNvSpPr/>
              <p:nvPr/>
            </p:nvSpPr>
            <p:spPr>
              <a:xfrm>
                <a:off x="5456048" y="1794743"/>
                <a:ext cx="178248" cy="175682"/>
              </a:xfrm>
              <a:custGeom>
                <a:rect b="b" l="l" r="r" t="t"/>
                <a:pathLst>
                  <a:path extrusionOk="0" h="1780" w="1806">
                    <a:moveTo>
                      <a:pt x="1505" y="0"/>
                    </a:moveTo>
                    <a:lnTo>
                      <a:pt x="1" y="1504"/>
                    </a:lnTo>
                    <a:lnTo>
                      <a:pt x="302" y="1780"/>
                    </a:lnTo>
                    <a:lnTo>
                      <a:pt x="1805" y="276"/>
                    </a:lnTo>
                    <a:lnTo>
                      <a:pt x="1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7" name="Google Shape;1807;p46"/>
            <p:cNvSpPr/>
            <p:nvPr/>
          </p:nvSpPr>
          <p:spPr>
            <a:xfrm rot="-123321">
              <a:off x="144300" y="113150"/>
              <a:ext cx="1018402" cy="166548"/>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6"/>
            <p:cNvSpPr/>
            <p:nvPr/>
          </p:nvSpPr>
          <p:spPr>
            <a:xfrm>
              <a:off x="8639763" y="92498"/>
              <a:ext cx="207956" cy="207857"/>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09" name="Shape 1809"/>
        <p:cNvGrpSpPr/>
        <p:nvPr/>
      </p:nvGrpSpPr>
      <p:grpSpPr>
        <a:xfrm>
          <a:off x="0" y="0"/>
          <a:ext cx="0" cy="0"/>
          <a:chOff x="0" y="0"/>
          <a:chExt cx="0" cy="0"/>
        </a:xfrm>
      </p:grpSpPr>
      <p:grpSp>
        <p:nvGrpSpPr>
          <p:cNvPr id="1810" name="Google Shape;1810;p47"/>
          <p:cNvGrpSpPr/>
          <p:nvPr/>
        </p:nvGrpSpPr>
        <p:grpSpPr>
          <a:xfrm flipH="1">
            <a:off x="0" y="-161849"/>
            <a:ext cx="9144000" cy="5467198"/>
            <a:chOff x="0" y="-171451"/>
            <a:chExt cx="9144000" cy="5467198"/>
          </a:xfrm>
        </p:grpSpPr>
        <p:grpSp>
          <p:nvGrpSpPr>
            <p:cNvPr id="1811" name="Google Shape;1811;p47"/>
            <p:cNvGrpSpPr/>
            <p:nvPr/>
          </p:nvGrpSpPr>
          <p:grpSpPr>
            <a:xfrm>
              <a:off x="0" y="135850"/>
              <a:ext cx="9144000" cy="4654700"/>
              <a:chOff x="12075" y="212050"/>
              <a:chExt cx="9144000" cy="4654700"/>
            </a:xfrm>
          </p:grpSpPr>
          <p:grpSp>
            <p:nvGrpSpPr>
              <p:cNvPr id="1812" name="Google Shape;1812;p47"/>
              <p:cNvGrpSpPr/>
              <p:nvPr/>
            </p:nvGrpSpPr>
            <p:grpSpPr>
              <a:xfrm>
                <a:off x="12075" y="212050"/>
                <a:ext cx="9144000" cy="1396425"/>
                <a:chOff x="12075" y="212050"/>
                <a:chExt cx="9144000" cy="1396425"/>
              </a:xfrm>
            </p:grpSpPr>
            <p:cxnSp>
              <p:nvCxnSpPr>
                <p:cNvPr id="1813" name="Google Shape;1813;p47"/>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14" name="Google Shape;1814;p47"/>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15" name="Google Shape;1815;p47"/>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16" name="Google Shape;1816;p47"/>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817" name="Google Shape;1817;p47"/>
              <p:cNvGrpSpPr/>
              <p:nvPr/>
            </p:nvGrpSpPr>
            <p:grpSpPr>
              <a:xfrm>
                <a:off x="12075" y="2073925"/>
                <a:ext cx="9144000" cy="1396425"/>
                <a:chOff x="12075" y="212050"/>
                <a:chExt cx="9144000" cy="1396425"/>
              </a:xfrm>
            </p:grpSpPr>
            <p:cxnSp>
              <p:nvCxnSpPr>
                <p:cNvPr id="1818" name="Google Shape;1818;p47"/>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19" name="Google Shape;1819;p47"/>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20" name="Google Shape;1820;p47"/>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21" name="Google Shape;1821;p47"/>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822" name="Google Shape;1822;p47"/>
              <p:cNvGrpSpPr/>
              <p:nvPr/>
            </p:nvGrpSpPr>
            <p:grpSpPr>
              <a:xfrm>
                <a:off x="12075" y="3935800"/>
                <a:ext cx="9144000" cy="930950"/>
                <a:chOff x="12075" y="212050"/>
                <a:chExt cx="9144000" cy="930950"/>
              </a:xfrm>
            </p:grpSpPr>
            <p:cxnSp>
              <p:nvCxnSpPr>
                <p:cNvPr id="1823" name="Google Shape;1823;p47"/>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24" name="Google Shape;1824;p47"/>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25" name="Google Shape;1825;p47"/>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826" name="Google Shape;1826;p47"/>
            <p:cNvGrpSpPr/>
            <p:nvPr/>
          </p:nvGrpSpPr>
          <p:grpSpPr>
            <a:xfrm>
              <a:off x="213575" y="-171451"/>
              <a:ext cx="8855100" cy="5467198"/>
              <a:chOff x="213575" y="-171451"/>
              <a:chExt cx="8855100" cy="5467198"/>
            </a:xfrm>
          </p:grpSpPr>
          <p:grpSp>
            <p:nvGrpSpPr>
              <p:cNvPr id="1827" name="Google Shape;1827;p47"/>
              <p:cNvGrpSpPr/>
              <p:nvPr/>
            </p:nvGrpSpPr>
            <p:grpSpPr>
              <a:xfrm rot="5400000">
                <a:off x="-192674" y="234798"/>
                <a:ext cx="5467198" cy="4654700"/>
                <a:chOff x="12075" y="444775"/>
                <a:chExt cx="9144000" cy="4654700"/>
              </a:xfrm>
            </p:grpSpPr>
            <p:grpSp>
              <p:nvGrpSpPr>
                <p:cNvPr id="1828" name="Google Shape;1828;p47"/>
                <p:cNvGrpSpPr/>
                <p:nvPr/>
              </p:nvGrpSpPr>
              <p:grpSpPr>
                <a:xfrm>
                  <a:off x="12075" y="444775"/>
                  <a:ext cx="9144000" cy="1396425"/>
                  <a:chOff x="12075" y="444775"/>
                  <a:chExt cx="9144000" cy="1396425"/>
                </a:xfrm>
              </p:grpSpPr>
              <p:cxnSp>
                <p:nvCxnSpPr>
                  <p:cNvPr id="1829" name="Google Shape;1829;p4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30" name="Google Shape;1830;p4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31" name="Google Shape;1831;p4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32" name="Google Shape;1832;p4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833" name="Google Shape;1833;p47"/>
                <p:cNvGrpSpPr/>
                <p:nvPr/>
              </p:nvGrpSpPr>
              <p:grpSpPr>
                <a:xfrm>
                  <a:off x="12075" y="2306650"/>
                  <a:ext cx="9144000" cy="1396425"/>
                  <a:chOff x="12075" y="444775"/>
                  <a:chExt cx="9144000" cy="1396425"/>
                </a:xfrm>
              </p:grpSpPr>
              <p:cxnSp>
                <p:nvCxnSpPr>
                  <p:cNvPr id="1834" name="Google Shape;1834;p4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35" name="Google Shape;1835;p4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36" name="Google Shape;1836;p4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37" name="Google Shape;1837;p4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838" name="Google Shape;1838;p47"/>
                <p:cNvGrpSpPr/>
                <p:nvPr/>
              </p:nvGrpSpPr>
              <p:grpSpPr>
                <a:xfrm>
                  <a:off x="12075" y="4168525"/>
                  <a:ext cx="9144000" cy="930950"/>
                  <a:chOff x="12075" y="444775"/>
                  <a:chExt cx="9144000" cy="930950"/>
                </a:xfrm>
              </p:grpSpPr>
              <p:cxnSp>
                <p:nvCxnSpPr>
                  <p:cNvPr id="1839" name="Google Shape;1839;p4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40" name="Google Shape;1840;p4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41" name="Google Shape;1841;p4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842" name="Google Shape;1842;p47"/>
              <p:cNvGrpSpPr/>
              <p:nvPr/>
            </p:nvGrpSpPr>
            <p:grpSpPr>
              <a:xfrm rot="5400000">
                <a:off x="4473201" y="700273"/>
                <a:ext cx="5467198" cy="3723750"/>
                <a:chOff x="12075" y="1375725"/>
                <a:chExt cx="9144000" cy="3723750"/>
              </a:xfrm>
            </p:grpSpPr>
            <p:grpSp>
              <p:nvGrpSpPr>
                <p:cNvPr id="1843" name="Google Shape;1843;p47"/>
                <p:cNvGrpSpPr/>
                <p:nvPr/>
              </p:nvGrpSpPr>
              <p:grpSpPr>
                <a:xfrm>
                  <a:off x="12075" y="1375725"/>
                  <a:ext cx="9144000" cy="465475"/>
                  <a:chOff x="12075" y="1375725"/>
                  <a:chExt cx="9144000" cy="465475"/>
                </a:xfrm>
              </p:grpSpPr>
              <p:cxnSp>
                <p:nvCxnSpPr>
                  <p:cNvPr id="1844" name="Google Shape;1844;p4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45" name="Google Shape;1845;p4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846" name="Google Shape;1846;p47"/>
                <p:cNvGrpSpPr/>
                <p:nvPr/>
              </p:nvGrpSpPr>
              <p:grpSpPr>
                <a:xfrm>
                  <a:off x="12075" y="2306650"/>
                  <a:ext cx="9144000" cy="1396425"/>
                  <a:chOff x="12075" y="444775"/>
                  <a:chExt cx="9144000" cy="1396425"/>
                </a:xfrm>
              </p:grpSpPr>
              <p:cxnSp>
                <p:nvCxnSpPr>
                  <p:cNvPr id="1847" name="Google Shape;1847;p4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48" name="Google Shape;1848;p4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49" name="Google Shape;1849;p4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50" name="Google Shape;1850;p4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851" name="Google Shape;1851;p47"/>
                <p:cNvGrpSpPr/>
                <p:nvPr/>
              </p:nvGrpSpPr>
              <p:grpSpPr>
                <a:xfrm>
                  <a:off x="12075" y="4168525"/>
                  <a:ext cx="9144000" cy="930950"/>
                  <a:chOff x="12075" y="444775"/>
                  <a:chExt cx="9144000" cy="930950"/>
                </a:xfrm>
              </p:grpSpPr>
              <p:cxnSp>
                <p:nvCxnSpPr>
                  <p:cNvPr id="1852" name="Google Shape;1852;p4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53" name="Google Shape;1853;p4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54" name="Google Shape;1854;p4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1855" name="Google Shape;1855;p4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56" name="Google Shape;1856;p47"/>
          <p:cNvSpPr txBox="1"/>
          <p:nvPr>
            <p:ph idx="1" type="subTitle"/>
          </p:nvPr>
        </p:nvSpPr>
        <p:spPr>
          <a:xfrm>
            <a:off x="720000" y="1700300"/>
            <a:ext cx="3916800" cy="2298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grpSp>
        <p:nvGrpSpPr>
          <p:cNvPr id="1857" name="Google Shape;1857;p47"/>
          <p:cNvGrpSpPr/>
          <p:nvPr/>
        </p:nvGrpSpPr>
        <p:grpSpPr>
          <a:xfrm>
            <a:off x="-7" y="167200"/>
            <a:ext cx="8952587" cy="4867172"/>
            <a:chOff x="-7" y="167200"/>
            <a:chExt cx="8952587" cy="4867172"/>
          </a:xfrm>
        </p:grpSpPr>
        <p:grpSp>
          <p:nvGrpSpPr>
            <p:cNvPr id="1858" name="Google Shape;1858;p47"/>
            <p:cNvGrpSpPr/>
            <p:nvPr/>
          </p:nvGrpSpPr>
          <p:grpSpPr>
            <a:xfrm>
              <a:off x="-7" y="167200"/>
              <a:ext cx="1266969" cy="226225"/>
              <a:chOff x="-7" y="167200"/>
              <a:chExt cx="1266969" cy="226225"/>
            </a:xfrm>
          </p:grpSpPr>
          <p:sp>
            <p:nvSpPr>
              <p:cNvPr id="1859" name="Google Shape;1859;p47"/>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7"/>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1" name="Google Shape;1861;p47"/>
            <p:cNvGrpSpPr/>
            <p:nvPr/>
          </p:nvGrpSpPr>
          <p:grpSpPr>
            <a:xfrm>
              <a:off x="7519182" y="4467918"/>
              <a:ext cx="1433398" cy="566454"/>
              <a:chOff x="7519182" y="4467918"/>
              <a:chExt cx="1433398" cy="566454"/>
            </a:xfrm>
          </p:grpSpPr>
          <p:sp>
            <p:nvSpPr>
              <p:cNvPr id="1862" name="Google Shape;1862;p47"/>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7"/>
              <p:cNvSpPr/>
              <p:nvPr/>
            </p:nvSpPr>
            <p:spPr>
              <a:xfrm>
                <a:off x="7519182" y="4467918"/>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64" name="Shape 1864"/>
        <p:cNvGrpSpPr/>
        <p:nvPr/>
      </p:nvGrpSpPr>
      <p:grpSpPr>
        <a:xfrm>
          <a:off x="0" y="0"/>
          <a:ext cx="0" cy="0"/>
          <a:chOff x="0" y="0"/>
          <a:chExt cx="0" cy="0"/>
        </a:xfrm>
      </p:grpSpPr>
      <p:grpSp>
        <p:nvGrpSpPr>
          <p:cNvPr id="1865" name="Google Shape;1865;p48"/>
          <p:cNvGrpSpPr/>
          <p:nvPr/>
        </p:nvGrpSpPr>
        <p:grpSpPr>
          <a:xfrm flipH="1">
            <a:off x="0" y="-161849"/>
            <a:ext cx="9144000" cy="5467198"/>
            <a:chOff x="0" y="-171451"/>
            <a:chExt cx="9144000" cy="5467198"/>
          </a:xfrm>
        </p:grpSpPr>
        <p:grpSp>
          <p:nvGrpSpPr>
            <p:cNvPr id="1866" name="Google Shape;1866;p48"/>
            <p:cNvGrpSpPr/>
            <p:nvPr/>
          </p:nvGrpSpPr>
          <p:grpSpPr>
            <a:xfrm>
              <a:off x="0" y="135850"/>
              <a:ext cx="9144000" cy="4654700"/>
              <a:chOff x="12075" y="212050"/>
              <a:chExt cx="9144000" cy="4654700"/>
            </a:xfrm>
          </p:grpSpPr>
          <p:grpSp>
            <p:nvGrpSpPr>
              <p:cNvPr id="1867" name="Google Shape;1867;p48"/>
              <p:cNvGrpSpPr/>
              <p:nvPr/>
            </p:nvGrpSpPr>
            <p:grpSpPr>
              <a:xfrm>
                <a:off x="12075" y="212050"/>
                <a:ext cx="9144000" cy="1396425"/>
                <a:chOff x="12075" y="212050"/>
                <a:chExt cx="9144000" cy="1396425"/>
              </a:xfrm>
            </p:grpSpPr>
            <p:cxnSp>
              <p:nvCxnSpPr>
                <p:cNvPr id="1868" name="Google Shape;1868;p48"/>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69" name="Google Shape;1869;p48"/>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70" name="Google Shape;1870;p48"/>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71" name="Google Shape;1871;p48"/>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872" name="Google Shape;1872;p48"/>
              <p:cNvGrpSpPr/>
              <p:nvPr/>
            </p:nvGrpSpPr>
            <p:grpSpPr>
              <a:xfrm>
                <a:off x="12075" y="2073925"/>
                <a:ext cx="9144000" cy="1396425"/>
                <a:chOff x="12075" y="212050"/>
                <a:chExt cx="9144000" cy="1396425"/>
              </a:xfrm>
            </p:grpSpPr>
            <p:cxnSp>
              <p:nvCxnSpPr>
                <p:cNvPr id="1873" name="Google Shape;1873;p48"/>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74" name="Google Shape;1874;p48"/>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75" name="Google Shape;1875;p48"/>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76" name="Google Shape;1876;p48"/>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877" name="Google Shape;1877;p48"/>
              <p:cNvGrpSpPr/>
              <p:nvPr/>
            </p:nvGrpSpPr>
            <p:grpSpPr>
              <a:xfrm>
                <a:off x="12075" y="3935800"/>
                <a:ext cx="9144000" cy="930950"/>
                <a:chOff x="12075" y="212050"/>
                <a:chExt cx="9144000" cy="930950"/>
              </a:xfrm>
            </p:grpSpPr>
            <p:cxnSp>
              <p:nvCxnSpPr>
                <p:cNvPr id="1878" name="Google Shape;1878;p48"/>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79" name="Google Shape;1879;p48"/>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80" name="Google Shape;1880;p48"/>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881" name="Google Shape;1881;p48"/>
            <p:cNvGrpSpPr/>
            <p:nvPr/>
          </p:nvGrpSpPr>
          <p:grpSpPr>
            <a:xfrm>
              <a:off x="213575" y="-171451"/>
              <a:ext cx="8855100" cy="5467198"/>
              <a:chOff x="213575" y="-171451"/>
              <a:chExt cx="8855100" cy="5467198"/>
            </a:xfrm>
          </p:grpSpPr>
          <p:grpSp>
            <p:nvGrpSpPr>
              <p:cNvPr id="1882" name="Google Shape;1882;p48"/>
              <p:cNvGrpSpPr/>
              <p:nvPr/>
            </p:nvGrpSpPr>
            <p:grpSpPr>
              <a:xfrm rot="5400000">
                <a:off x="-192674" y="234798"/>
                <a:ext cx="5467198" cy="4654700"/>
                <a:chOff x="12075" y="444775"/>
                <a:chExt cx="9144000" cy="4654700"/>
              </a:xfrm>
            </p:grpSpPr>
            <p:grpSp>
              <p:nvGrpSpPr>
                <p:cNvPr id="1883" name="Google Shape;1883;p48"/>
                <p:cNvGrpSpPr/>
                <p:nvPr/>
              </p:nvGrpSpPr>
              <p:grpSpPr>
                <a:xfrm>
                  <a:off x="12075" y="444775"/>
                  <a:ext cx="9144000" cy="1396425"/>
                  <a:chOff x="12075" y="444775"/>
                  <a:chExt cx="9144000" cy="1396425"/>
                </a:xfrm>
              </p:grpSpPr>
              <p:cxnSp>
                <p:nvCxnSpPr>
                  <p:cNvPr id="1884" name="Google Shape;1884;p4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85" name="Google Shape;1885;p4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86" name="Google Shape;1886;p4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87" name="Google Shape;1887;p48"/>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888" name="Google Shape;1888;p48"/>
                <p:cNvGrpSpPr/>
                <p:nvPr/>
              </p:nvGrpSpPr>
              <p:grpSpPr>
                <a:xfrm>
                  <a:off x="12075" y="2306650"/>
                  <a:ext cx="9144000" cy="1396425"/>
                  <a:chOff x="12075" y="444775"/>
                  <a:chExt cx="9144000" cy="1396425"/>
                </a:xfrm>
              </p:grpSpPr>
              <p:cxnSp>
                <p:nvCxnSpPr>
                  <p:cNvPr id="1889" name="Google Shape;1889;p4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90" name="Google Shape;1890;p4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91" name="Google Shape;1891;p4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92" name="Google Shape;1892;p48"/>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893" name="Google Shape;1893;p48"/>
                <p:cNvGrpSpPr/>
                <p:nvPr/>
              </p:nvGrpSpPr>
              <p:grpSpPr>
                <a:xfrm>
                  <a:off x="12075" y="4168525"/>
                  <a:ext cx="9144000" cy="930950"/>
                  <a:chOff x="12075" y="444775"/>
                  <a:chExt cx="9144000" cy="930950"/>
                </a:xfrm>
              </p:grpSpPr>
              <p:cxnSp>
                <p:nvCxnSpPr>
                  <p:cNvPr id="1894" name="Google Shape;1894;p4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95" name="Google Shape;1895;p4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96" name="Google Shape;1896;p4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897" name="Google Shape;1897;p48"/>
              <p:cNvGrpSpPr/>
              <p:nvPr/>
            </p:nvGrpSpPr>
            <p:grpSpPr>
              <a:xfrm rot="5400000">
                <a:off x="4473201" y="700273"/>
                <a:ext cx="5467198" cy="3723750"/>
                <a:chOff x="12075" y="1375725"/>
                <a:chExt cx="9144000" cy="3723750"/>
              </a:xfrm>
            </p:grpSpPr>
            <p:grpSp>
              <p:nvGrpSpPr>
                <p:cNvPr id="1898" name="Google Shape;1898;p48"/>
                <p:cNvGrpSpPr/>
                <p:nvPr/>
              </p:nvGrpSpPr>
              <p:grpSpPr>
                <a:xfrm>
                  <a:off x="12075" y="1375725"/>
                  <a:ext cx="9144000" cy="465475"/>
                  <a:chOff x="12075" y="1375725"/>
                  <a:chExt cx="9144000" cy="465475"/>
                </a:xfrm>
              </p:grpSpPr>
              <p:cxnSp>
                <p:nvCxnSpPr>
                  <p:cNvPr id="1899" name="Google Shape;1899;p4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00" name="Google Shape;1900;p48"/>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901" name="Google Shape;1901;p48"/>
                <p:cNvGrpSpPr/>
                <p:nvPr/>
              </p:nvGrpSpPr>
              <p:grpSpPr>
                <a:xfrm>
                  <a:off x="12075" y="2306650"/>
                  <a:ext cx="9144000" cy="1396425"/>
                  <a:chOff x="12075" y="444775"/>
                  <a:chExt cx="9144000" cy="1396425"/>
                </a:xfrm>
              </p:grpSpPr>
              <p:cxnSp>
                <p:nvCxnSpPr>
                  <p:cNvPr id="1902" name="Google Shape;1902;p4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03" name="Google Shape;1903;p4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04" name="Google Shape;1904;p4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05" name="Google Shape;1905;p48"/>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906" name="Google Shape;1906;p48"/>
                <p:cNvGrpSpPr/>
                <p:nvPr/>
              </p:nvGrpSpPr>
              <p:grpSpPr>
                <a:xfrm>
                  <a:off x="12075" y="4168525"/>
                  <a:ext cx="9144000" cy="930950"/>
                  <a:chOff x="12075" y="444775"/>
                  <a:chExt cx="9144000" cy="930950"/>
                </a:xfrm>
              </p:grpSpPr>
              <p:cxnSp>
                <p:nvCxnSpPr>
                  <p:cNvPr id="1907" name="Google Shape;1907;p4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08" name="Google Shape;1908;p4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09" name="Google Shape;1909;p4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1910" name="Google Shape;1910;p48"/>
          <p:cNvGrpSpPr/>
          <p:nvPr/>
        </p:nvGrpSpPr>
        <p:grpSpPr>
          <a:xfrm>
            <a:off x="-7" y="167200"/>
            <a:ext cx="8952587" cy="4867172"/>
            <a:chOff x="-7" y="167200"/>
            <a:chExt cx="8952587" cy="4867172"/>
          </a:xfrm>
        </p:grpSpPr>
        <p:grpSp>
          <p:nvGrpSpPr>
            <p:cNvPr id="1911" name="Google Shape;1911;p48"/>
            <p:cNvGrpSpPr/>
            <p:nvPr/>
          </p:nvGrpSpPr>
          <p:grpSpPr>
            <a:xfrm>
              <a:off x="-7" y="167200"/>
              <a:ext cx="1266969" cy="226225"/>
              <a:chOff x="-7" y="167200"/>
              <a:chExt cx="1266969" cy="226225"/>
            </a:xfrm>
          </p:grpSpPr>
          <p:sp>
            <p:nvSpPr>
              <p:cNvPr id="1912" name="Google Shape;1912;p48"/>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8"/>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4" name="Google Shape;1914;p48"/>
            <p:cNvGrpSpPr/>
            <p:nvPr/>
          </p:nvGrpSpPr>
          <p:grpSpPr>
            <a:xfrm>
              <a:off x="7519182" y="4467918"/>
              <a:ext cx="1433398" cy="566454"/>
              <a:chOff x="7519182" y="4467918"/>
              <a:chExt cx="1433398" cy="566454"/>
            </a:xfrm>
          </p:grpSpPr>
          <p:sp>
            <p:nvSpPr>
              <p:cNvPr id="1915" name="Google Shape;1915;p48"/>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8"/>
              <p:cNvSpPr/>
              <p:nvPr/>
            </p:nvSpPr>
            <p:spPr>
              <a:xfrm>
                <a:off x="7519182" y="4467918"/>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17" name="Google Shape;1917;p48"/>
          <p:cNvSpPr txBox="1"/>
          <p:nvPr>
            <p:ph type="title"/>
          </p:nvPr>
        </p:nvSpPr>
        <p:spPr>
          <a:xfrm>
            <a:off x="1495650" y="1007925"/>
            <a:ext cx="6152700" cy="98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18" name="Shape 1918"/>
        <p:cNvGrpSpPr/>
        <p:nvPr/>
      </p:nvGrpSpPr>
      <p:grpSpPr>
        <a:xfrm>
          <a:off x="0" y="0"/>
          <a:ext cx="0" cy="0"/>
          <a:chOff x="0" y="0"/>
          <a:chExt cx="0" cy="0"/>
        </a:xfrm>
      </p:grpSpPr>
      <p:grpSp>
        <p:nvGrpSpPr>
          <p:cNvPr id="1919" name="Google Shape;1919;p49"/>
          <p:cNvGrpSpPr/>
          <p:nvPr/>
        </p:nvGrpSpPr>
        <p:grpSpPr>
          <a:xfrm flipH="1">
            <a:off x="0" y="-161849"/>
            <a:ext cx="9144000" cy="5467198"/>
            <a:chOff x="0" y="-171451"/>
            <a:chExt cx="9144000" cy="5467198"/>
          </a:xfrm>
        </p:grpSpPr>
        <p:grpSp>
          <p:nvGrpSpPr>
            <p:cNvPr id="1920" name="Google Shape;1920;p49"/>
            <p:cNvGrpSpPr/>
            <p:nvPr/>
          </p:nvGrpSpPr>
          <p:grpSpPr>
            <a:xfrm>
              <a:off x="0" y="135850"/>
              <a:ext cx="9144000" cy="4654700"/>
              <a:chOff x="12075" y="212050"/>
              <a:chExt cx="9144000" cy="4654700"/>
            </a:xfrm>
          </p:grpSpPr>
          <p:grpSp>
            <p:nvGrpSpPr>
              <p:cNvPr id="1921" name="Google Shape;1921;p49"/>
              <p:cNvGrpSpPr/>
              <p:nvPr/>
            </p:nvGrpSpPr>
            <p:grpSpPr>
              <a:xfrm>
                <a:off x="12075" y="212050"/>
                <a:ext cx="9144000" cy="1396425"/>
                <a:chOff x="12075" y="212050"/>
                <a:chExt cx="9144000" cy="1396425"/>
              </a:xfrm>
            </p:grpSpPr>
            <p:cxnSp>
              <p:nvCxnSpPr>
                <p:cNvPr id="1922" name="Google Shape;1922;p49"/>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23" name="Google Shape;1923;p49"/>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24" name="Google Shape;1924;p49"/>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25" name="Google Shape;1925;p49"/>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926" name="Google Shape;1926;p49"/>
              <p:cNvGrpSpPr/>
              <p:nvPr/>
            </p:nvGrpSpPr>
            <p:grpSpPr>
              <a:xfrm>
                <a:off x="12075" y="2073925"/>
                <a:ext cx="9144000" cy="1396425"/>
                <a:chOff x="12075" y="212050"/>
                <a:chExt cx="9144000" cy="1396425"/>
              </a:xfrm>
            </p:grpSpPr>
            <p:cxnSp>
              <p:nvCxnSpPr>
                <p:cNvPr id="1927" name="Google Shape;1927;p49"/>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28" name="Google Shape;1928;p49"/>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29" name="Google Shape;1929;p49"/>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30" name="Google Shape;1930;p49"/>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931" name="Google Shape;1931;p49"/>
              <p:cNvGrpSpPr/>
              <p:nvPr/>
            </p:nvGrpSpPr>
            <p:grpSpPr>
              <a:xfrm>
                <a:off x="12075" y="3935800"/>
                <a:ext cx="9144000" cy="930950"/>
                <a:chOff x="12075" y="212050"/>
                <a:chExt cx="9144000" cy="930950"/>
              </a:xfrm>
            </p:grpSpPr>
            <p:cxnSp>
              <p:nvCxnSpPr>
                <p:cNvPr id="1932" name="Google Shape;1932;p49"/>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33" name="Google Shape;1933;p49"/>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34" name="Google Shape;1934;p49"/>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935" name="Google Shape;1935;p49"/>
            <p:cNvGrpSpPr/>
            <p:nvPr/>
          </p:nvGrpSpPr>
          <p:grpSpPr>
            <a:xfrm>
              <a:off x="213575" y="-171451"/>
              <a:ext cx="8855100" cy="5467198"/>
              <a:chOff x="213575" y="-171451"/>
              <a:chExt cx="8855100" cy="5467198"/>
            </a:xfrm>
          </p:grpSpPr>
          <p:grpSp>
            <p:nvGrpSpPr>
              <p:cNvPr id="1936" name="Google Shape;1936;p49"/>
              <p:cNvGrpSpPr/>
              <p:nvPr/>
            </p:nvGrpSpPr>
            <p:grpSpPr>
              <a:xfrm rot="5400000">
                <a:off x="-192674" y="234798"/>
                <a:ext cx="5467198" cy="4654700"/>
                <a:chOff x="12075" y="444775"/>
                <a:chExt cx="9144000" cy="4654700"/>
              </a:xfrm>
            </p:grpSpPr>
            <p:grpSp>
              <p:nvGrpSpPr>
                <p:cNvPr id="1937" name="Google Shape;1937;p49"/>
                <p:cNvGrpSpPr/>
                <p:nvPr/>
              </p:nvGrpSpPr>
              <p:grpSpPr>
                <a:xfrm>
                  <a:off x="12075" y="444775"/>
                  <a:ext cx="9144000" cy="1396425"/>
                  <a:chOff x="12075" y="444775"/>
                  <a:chExt cx="9144000" cy="1396425"/>
                </a:xfrm>
              </p:grpSpPr>
              <p:cxnSp>
                <p:nvCxnSpPr>
                  <p:cNvPr id="1938" name="Google Shape;1938;p4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39" name="Google Shape;1939;p4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40" name="Google Shape;1940;p4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41" name="Google Shape;1941;p49"/>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942" name="Google Shape;1942;p49"/>
                <p:cNvGrpSpPr/>
                <p:nvPr/>
              </p:nvGrpSpPr>
              <p:grpSpPr>
                <a:xfrm>
                  <a:off x="12075" y="2306650"/>
                  <a:ext cx="9144000" cy="1396425"/>
                  <a:chOff x="12075" y="444775"/>
                  <a:chExt cx="9144000" cy="1396425"/>
                </a:xfrm>
              </p:grpSpPr>
              <p:cxnSp>
                <p:nvCxnSpPr>
                  <p:cNvPr id="1943" name="Google Shape;1943;p4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44" name="Google Shape;1944;p4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45" name="Google Shape;1945;p4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46" name="Google Shape;1946;p49"/>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947" name="Google Shape;1947;p49"/>
                <p:cNvGrpSpPr/>
                <p:nvPr/>
              </p:nvGrpSpPr>
              <p:grpSpPr>
                <a:xfrm>
                  <a:off x="12075" y="4168525"/>
                  <a:ext cx="9144000" cy="930950"/>
                  <a:chOff x="12075" y="444775"/>
                  <a:chExt cx="9144000" cy="930950"/>
                </a:xfrm>
              </p:grpSpPr>
              <p:cxnSp>
                <p:nvCxnSpPr>
                  <p:cNvPr id="1948" name="Google Shape;1948;p4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49" name="Google Shape;1949;p4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50" name="Google Shape;1950;p4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951" name="Google Shape;1951;p49"/>
              <p:cNvGrpSpPr/>
              <p:nvPr/>
            </p:nvGrpSpPr>
            <p:grpSpPr>
              <a:xfrm rot="5400000">
                <a:off x="4473201" y="700273"/>
                <a:ext cx="5467198" cy="3723750"/>
                <a:chOff x="12075" y="1375725"/>
                <a:chExt cx="9144000" cy="3723750"/>
              </a:xfrm>
            </p:grpSpPr>
            <p:grpSp>
              <p:nvGrpSpPr>
                <p:cNvPr id="1952" name="Google Shape;1952;p49"/>
                <p:cNvGrpSpPr/>
                <p:nvPr/>
              </p:nvGrpSpPr>
              <p:grpSpPr>
                <a:xfrm>
                  <a:off x="12075" y="1375725"/>
                  <a:ext cx="9144000" cy="465475"/>
                  <a:chOff x="12075" y="1375725"/>
                  <a:chExt cx="9144000" cy="465475"/>
                </a:xfrm>
              </p:grpSpPr>
              <p:cxnSp>
                <p:nvCxnSpPr>
                  <p:cNvPr id="1953" name="Google Shape;1953;p4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54" name="Google Shape;1954;p49"/>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955" name="Google Shape;1955;p49"/>
                <p:cNvGrpSpPr/>
                <p:nvPr/>
              </p:nvGrpSpPr>
              <p:grpSpPr>
                <a:xfrm>
                  <a:off x="12075" y="2306650"/>
                  <a:ext cx="9144000" cy="1396425"/>
                  <a:chOff x="12075" y="444775"/>
                  <a:chExt cx="9144000" cy="1396425"/>
                </a:xfrm>
              </p:grpSpPr>
              <p:cxnSp>
                <p:nvCxnSpPr>
                  <p:cNvPr id="1956" name="Google Shape;1956;p4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57" name="Google Shape;1957;p4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58" name="Google Shape;1958;p4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59" name="Google Shape;1959;p49"/>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960" name="Google Shape;1960;p49"/>
                <p:cNvGrpSpPr/>
                <p:nvPr/>
              </p:nvGrpSpPr>
              <p:grpSpPr>
                <a:xfrm>
                  <a:off x="12075" y="4168525"/>
                  <a:ext cx="9144000" cy="930950"/>
                  <a:chOff x="12075" y="444775"/>
                  <a:chExt cx="9144000" cy="930950"/>
                </a:xfrm>
              </p:grpSpPr>
              <p:cxnSp>
                <p:nvCxnSpPr>
                  <p:cNvPr id="1961" name="Google Shape;1961;p4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62" name="Google Shape;1962;p4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63" name="Google Shape;1963;p4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1964" name="Google Shape;1964;p49"/>
          <p:cNvGrpSpPr/>
          <p:nvPr/>
        </p:nvGrpSpPr>
        <p:grpSpPr>
          <a:xfrm>
            <a:off x="-7" y="167200"/>
            <a:ext cx="8952587" cy="4867172"/>
            <a:chOff x="-7" y="167200"/>
            <a:chExt cx="8952587" cy="4867172"/>
          </a:xfrm>
        </p:grpSpPr>
        <p:grpSp>
          <p:nvGrpSpPr>
            <p:cNvPr id="1965" name="Google Shape;1965;p49"/>
            <p:cNvGrpSpPr/>
            <p:nvPr/>
          </p:nvGrpSpPr>
          <p:grpSpPr>
            <a:xfrm>
              <a:off x="-7" y="167200"/>
              <a:ext cx="1266969" cy="226225"/>
              <a:chOff x="-7" y="167200"/>
              <a:chExt cx="1266969" cy="226225"/>
            </a:xfrm>
          </p:grpSpPr>
          <p:sp>
            <p:nvSpPr>
              <p:cNvPr id="1966" name="Google Shape;1966;p49"/>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9"/>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8" name="Google Shape;1968;p49"/>
            <p:cNvGrpSpPr/>
            <p:nvPr/>
          </p:nvGrpSpPr>
          <p:grpSpPr>
            <a:xfrm>
              <a:off x="7519182" y="4467918"/>
              <a:ext cx="1433398" cy="566454"/>
              <a:chOff x="7519182" y="4467918"/>
              <a:chExt cx="1433398" cy="566454"/>
            </a:xfrm>
          </p:grpSpPr>
          <p:sp>
            <p:nvSpPr>
              <p:cNvPr id="1969" name="Google Shape;1969;p49"/>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9"/>
              <p:cNvSpPr/>
              <p:nvPr/>
            </p:nvSpPr>
            <p:spPr>
              <a:xfrm>
                <a:off x="7519182" y="4467918"/>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71" name="Google Shape;1971;p49"/>
          <p:cNvSpPr txBox="1"/>
          <p:nvPr>
            <p:ph type="title"/>
          </p:nvPr>
        </p:nvSpPr>
        <p:spPr>
          <a:xfrm>
            <a:off x="901875" y="1621638"/>
            <a:ext cx="3496200" cy="95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500"/>
              <a:buNone/>
              <a:defRPr sz="7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972" name="Google Shape;1972;p49"/>
          <p:cNvSpPr txBox="1"/>
          <p:nvPr>
            <p:ph idx="1" type="subTitle"/>
          </p:nvPr>
        </p:nvSpPr>
        <p:spPr>
          <a:xfrm>
            <a:off x="901875" y="2657562"/>
            <a:ext cx="3496200" cy="864300"/>
          </a:xfrm>
          <a:prstGeom prst="rect">
            <a:avLst/>
          </a:prstGeom>
          <a:solidFill>
            <a:schemeClr val="lt2"/>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73" name="Shape 1973"/>
        <p:cNvGrpSpPr/>
        <p:nvPr/>
      </p:nvGrpSpPr>
      <p:grpSpPr>
        <a:xfrm>
          <a:off x="0" y="0"/>
          <a:ext cx="0" cy="0"/>
          <a:chOff x="0" y="0"/>
          <a:chExt cx="0" cy="0"/>
        </a:xfrm>
      </p:grpSpPr>
      <p:sp>
        <p:nvSpPr>
          <p:cNvPr id="1974" name="Google Shape;1974;p50"/>
          <p:cNvSpPr/>
          <p:nvPr>
            <p:ph idx="2" type="pic"/>
          </p:nvPr>
        </p:nvSpPr>
        <p:spPr>
          <a:xfrm>
            <a:off x="-25" y="-13725"/>
            <a:ext cx="9144000" cy="5157300"/>
          </a:xfrm>
          <a:prstGeom prst="rect">
            <a:avLst/>
          </a:prstGeom>
          <a:noFill/>
          <a:ln>
            <a:noFill/>
          </a:ln>
        </p:spPr>
      </p:sp>
      <p:sp>
        <p:nvSpPr>
          <p:cNvPr id="1975" name="Google Shape;1975;p50"/>
          <p:cNvSpPr txBox="1"/>
          <p:nvPr>
            <p:ph type="title"/>
          </p:nvPr>
        </p:nvSpPr>
        <p:spPr>
          <a:xfrm>
            <a:off x="5171025" y="3543300"/>
            <a:ext cx="3252900" cy="10437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76" name="Shape 1976"/>
        <p:cNvGrpSpPr/>
        <p:nvPr/>
      </p:nvGrpSpPr>
      <p:grpSpPr>
        <a:xfrm>
          <a:off x="0" y="0"/>
          <a:ext cx="0" cy="0"/>
          <a:chOff x="0" y="0"/>
          <a:chExt cx="0" cy="0"/>
        </a:xfrm>
      </p:grpSpPr>
      <p:grpSp>
        <p:nvGrpSpPr>
          <p:cNvPr id="1977" name="Google Shape;1977;p51"/>
          <p:cNvGrpSpPr/>
          <p:nvPr/>
        </p:nvGrpSpPr>
        <p:grpSpPr>
          <a:xfrm flipH="1">
            <a:off x="0" y="-161849"/>
            <a:ext cx="9144000" cy="5467198"/>
            <a:chOff x="0" y="-171451"/>
            <a:chExt cx="9144000" cy="5467198"/>
          </a:xfrm>
        </p:grpSpPr>
        <p:grpSp>
          <p:nvGrpSpPr>
            <p:cNvPr id="1978" name="Google Shape;1978;p51"/>
            <p:cNvGrpSpPr/>
            <p:nvPr/>
          </p:nvGrpSpPr>
          <p:grpSpPr>
            <a:xfrm>
              <a:off x="0" y="135850"/>
              <a:ext cx="9144000" cy="4654700"/>
              <a:chOff x="12075" y="212050"/>
              <a:chExt cx="9144000" cy="4654700"/>
            </a:xfrm>
          </p:grpSpPr>
          <p:grpSp>
            <p:nvGrpSpPr>
              <p:cNvPr id="1979" name="Google Shape;1979;p51"/>
              <p:cNvGrpSpPr/>
              <p:nvPr/>
            </p:nvGrpSpPr>
            <p:grpSpPr>
              <a:xfrm>
                <a:off x="12075" y="212050"/>
                <a:ext cx="9144000" cy="1396425"/>
                <a:chOff x="12075" y="212050"/>
                <a:chExt cx="9144000" cy="1396425"/>
              </a:xfrm>
            </p:grpSpPr>
            <p:cxnSp>
              <p:nvCxnSpPr>
                <p:cNvPr id="1980" name="Google Shape;1980;p51"/>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81" name="Google Shape;1981;p51"/>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82" name="Google Shape;1982;p51"/>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83" name="Google Shape;1983;p51"/>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984" name="Google Shape;1984;p51"/>
              <p:cNvGrpSpPr/>
              <p:nvPr/>
            </p:nvGrpSpPr>
            <p:grpSpPr>
              <a:xfrm>
                <a:off x="12075" y="2073925"/>
                <a:ext cx="9144000" cy="1396425"/>
                <a:chOff x="12075" y="212050"/>
                <a:chExt cx="9144000" cy="1396425"/>
              </a:xfrm>
            </p:grpSpPr>
            <p:cxnSp>
              <p:nvCxnSpPr>
                <p:cNvPr id="1985" name="Google Shape;1985;p51"/>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86" name="Google Shape;1986;p51"/>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87" name="Google Shape;1987;p51"/>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88" name="Google Shape;1988;p51"/>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989" name="Google Shape;1989;p51"/>
              <p:cNvGrpSpPr/>
              <p:nvPr/>
            </p:nvGrpSpPr>
            <p:grpSpPr>
              <a:xfrm>
                <a:off x="12075" y="3935800"/>
                <a:ext cx="9144000" cy="930950"/>
                <a:chOff x="12075" y="212050"/>
                <a:chExt cx="9144000" cy="930950"/>
              </a:xfrm>
            </p:grpSpPr>
            <p:cxnSp>
              <p:nvCxnSpPr>
                <p:cNvPr id="1990" name="Google Shape;1990;p51"/>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91" name="Google Shape;1991;p51"/>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92" name="Google Shape;1992;p51"/>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993" name="Google Shape;1993;p51"/>
            <p:cNvGrpSpPr/>
            <p:nvPr/>
          </p:nvGrpSpPr>
          <p:grpSpPr>
            <a:xfrm>
              <a:off x="213575" y="-171451"/>
              <a:ext cx="8855100" cy="5467198"/>
              <a:chOff x="213575" y="-171451"/>
              <a:chExt cx="8855100" cy="5467198"/>
            </a:xfrm>
          </p:grpSpPr>
          <p:grpSp>
            <p:nvGrpSpPr>
              <p:cNvPr id="1994" name="Google Shape;1994;p51"/>
              <p:cNvGrpSpPr/>
              <p:nvPr/>
            </p:nvGrpSpPr>
            <p:grpSpPr>
              <a:xfrm rot="5400000">
                <a:off x="-192674" y="234798"/>
                <a:ext cx="5467198" cy="4654700"/>
                <a:chOff x="12075" y="444775"/>
                <a:chExt cx="9144000" cy="4654700"/>
              </a:xfrm>
            </p:grpSpPr>
            <p:grpSp>
              <p:nvGrpSpPr>
                <p:cNvPr id="1995" name="Google Shape;1995;p51"/>
                <p:cNvGrpSpPr/>
                <p:nvPr/>
              </p:nvGrpSpPr>
              <p:grpSpPr>
                <a:xfrm>
                  <a:off x="12075" y="444775"/>
                  <a:ext cx="9144000" cy="1396425"/>
                  <a:chOff x="12075" y="444775"/>
                  <a:chExt cx="9144000" cy="1396425"/>
                </a:xfrm>
              </p:grpSpPr>
              <p:cxnSp>
                <p:nvCxnSpPr>
                  <p:cNvPr id="1996" name="Google Shape;1996;p51"/>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97" name="Google Shape;1997;p51"/>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98" name="Google Shape;1998;p5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99" name="Google Shape;1999;p51"/>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000" name="Google Shape;2000;p51"/>
                <p:cNvGrpSpPr/>
                <p:nvPr/>
              </p:nvGrpSpPr>
              <p:grpSpPr>
                <a:xfrm>
                  <a:off x="12075" y="2306650"/>
                  <a:ext cx="9144000" cy="1396425"/>
                  <a:chOff x="12075" y="444775"/>
                  <a:chExt cx="9144000" cy="1396425"/>
                </a:xfrm>
              </p:grpSpPr>
              <p:cxnSp>
                <p:nvCxnSpPr>
                  <p:cNvPr id="2001" name="Google Shape;2001;p51"/>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02" name="Google Shape;2002;p51"/>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03" name="Google Shape;2003;p5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04" name="Google Shape;2004;p51"/>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005" name="Google Shape;2005;p51"/>
                <p:cNvGrpSpPr/>
                <p:nvPr/>
              </p:nvGrpSpPr>
              <p:grpSpPr>
                <a:xfrm>
                  <a:off x="12075" y="4168525"/>
                  <a:ext cx="9144000" cy="930950"/>
                  <a:chOff x="12075" y="444775"/>
                  <a:chExt cx="9144000" cy="930950"/>
                </a:xfrm>
              </p:grpSpPr>
              <p:cxnSp>
                <p:nvCxnSpPr>
                  <p:cNvPr id="2006" name="Google Shape;2006;p51"/>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07" name="Google Shape;2007;p51"/>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08" name="Google Shape;2008;p5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009" name="Google Shape;2009;p51"/>
              <p:cNvGrpSpPr/>
              <p:nvPr/>
            </p:nvGrpSpPr>
            <p:grpSpPr>
              <a:xfrm rot="5400000">
                <a:off x="4473201" y="700273"/>
                <a:ext cx="5467198" cy="3723750"/>
                <a:chOff x="12075" y="1375725"/>
                <a:chExt cx="9144000" cy="3723750"/>
              </a:xfrm>
            </p:grpSpPr>
            <p:grpSp>
              <p:nvGrpSpPr>
                <p:cNvPr id="2010" name="Google Shape;2010;p51"/>
                <p:cNvGrpSpPr/>
                <p:nvPr/>
              </p:nvGrpSpPr>
              <p:grpSpPr>
                <a:xfrm>
                  <a:off x="12075" y="1375725"/>
                  <a:ext cx="9144000" cy="465475"/>
                  <a:chOff x="12075" y="1375725"/>
                  <a:chExt cx="9144000" cy="465475"/>
                </a:xfrm>
              </p:grpSpPr>
              <p:cxnSp>
                <p:nvCxnSpPr>
                  <p:cNvPr id="2011" name="Google Shape;2011;p5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12" name="Google Shape;2012;p51"/>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013" name="Google Shape;2013;p51"/>
                <p:cNvGrpSpPr/>
                <p:nvPr/>
              </p:nvGrpSpPr>
              <p:grpSpPr>
                <a:xfrm>
                  <a:off x="12075" y="2306650"/>
                  <a:ext cx="9144000" cy="1396425"/>
                  <a:chOff x="12075" y="444775"/>
                  <a:chExt cx="9144000" cy="1396425"/>
                </a:xfrm>
              </p:grpSpPr>
              <p:cxnSp>
                <p:nvCxnSpPr>
                  <p:cNvPr id="2014" name="Google Shape;2014;p51"/>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15" name="Google Shape;2015;p51"/>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16" name="Google Shape;2016;p5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17" name="Google Shape;2017;p51"/>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018" name="Google Shape;2018;p51"/>
                <p:cNvGrpSpPr/>
                <p:nvPr/>
              </p:nvGrpSpPr>
              <p:grpSpPr>
                <a:xfrm>
                  <a:off x="12075" y="4168525"/>
                  <a:ext cx="9144000" cy="930950"/>
                  <a:chOff x="12075" y="444775"/>
                  <a:chExt cx="9144000" cy="930950"/>
                </a:xfrm>
              </p:grpSpPr>
              <p:cxnSp>
                <p:nvCxnSpPr>
                  <p:cNvPr id="2019" name="Google Shape;2019;p51"/>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20" name="Google Shape;2020;p51"/>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21" name="Google Shape;2021;p5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2022" name="Google Shape;2022;p51"/>
          <p:cNvSpPr txBox="1"/>
          <p:nvPr>
            <p:ph hasCustomPrompt="1" type="title"/>
          </p:nvPr>
        </p:nvSpPr>
        <p:spPr>
          <a:xfrm>
            <a:off x="1698300" y="1784350"/>
            <a:ext cx="5747400" cy="11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500"/>
              <a:buNone/>
              <a:defRPr sz="7500"/>
            </a:lvl1pPr>
            <a:lvl2pPr lvl="1" rtl="0" algn="ctr">
              <a:spcBef>
                <a:spcPts val="0"/>
              </a:spcBef>
              <a:spcAft>
                <a:spcPts val="0"/>
              </a:spcAft>
              <a:buSzPts val="7500"/>
              <a:buNone/>
              <a:defRPr sz="7500"/>
            </a:lvl2pPr>
            <a:lvl3pPr lvl="2" rtl="0" algn="ctr">
              <a:spcBef>
                <a:spcPts val="0"/>
              </a:spcBef>
              <a:spcAft>
                <a:spcPts val="0"/>
              </a:spcAft>
              <a:buSzPts val="7500"/>
              <a:buNone/>
              <a:defRPr sz="7500"/>
            </a:lvl3pPr>
            <a:lvl4pPr lvl="3" rtl="0" algn="ctr">
              <a:spcBef>
                <a:spcPts val="0"/>
              </a:spcBef>
              <a:spcAft>
                <a:spcPts val="0"/>
              </a:spcAft>
              <a:buSzPts val="7500"/>
              <a:buNone/>
              <a:defRPr sz="7500"/>
            </a:lvl4pPr>
            <a:lvl5pPr lvl="4" rtl="0" algn="ctr">
              <a:spcBef>
                <a:spcPts val="0"/>
              </a:spcBef>
              <a:spcAft>
                <a:spcPts val="0"/>
              </a:spcAft>
              <a:buSzPts val="7500"/>
              <a:buNone/>
              <a:defRPr sz="7500"/>
            </a:lvl5pPr>
            <a:lvl6pPr lvl="5" rtl="0" algn="ctr">
              <a:spcBef>
                <a:spcPts val="0"/>
              </a:spcBef>
              <a:spcAft>
                <a:spcPts val="0"/>
              </a:spcAft>
              <a:buSzPts val="7500"/>
              <a:buNone/>
              <a:defRPr sz="7500"/>
            </a:lvl6pPr>
            <a:lvl7pPr lvl="6" rtl="0" algn="ctr">
              <a:spcBef>
                <a:spcPts val="0"/>
              </a:spcBef>
              <a:spcAft>
                <a:spcPts val="0"/>
              </a:spcAft>
              <a:buSzPts val="7500"/>
              <a:buNone/>
              <a:defRPr sz="7500"/>
            </a:lvl7pPr>
            <a:lvl8pPr lvl="7" rtl="0" algn="ctr">
              <a:spcBef>
                <a:spcPts val="0"/>
              </a:spcBef>
              <a:spcAft>
                <a:spcPts val="0"/>
              </a:spcAft>
              <a:buSzPts val="7500"/>
              <a:buNone/>
              <a:defRPr sz="7500"/>
            </a:lvl8pPr>
            <a:lvl9pPr lvl="8" rtl="0" algn="ctr">
              <a:spcBef>
                <a:spcPts val="0"/>
              </a:spcBef>
              <a:spcAft>
                <a:spcPts val="0"/>
              </a:spcAft>
              <a:buSzPts val="7500"/>
              <a:buNone/>
              <a:defRPr sz="7500"/>
            </a:lvl9pPr>
          </a:lstStyle>
          <a:p>
            <a:r>
              <a:t>xx%</a:t>
            </a:r>
          </a:p>
        </p:txBody>
      </p:sp>
      <p:sp>
        <p:nvSpPr>
          <p:cNvPr id="2023" name="Google Shape;2023;p51"/>
          <p:cNvSpPr txBox="1"/>
          <p:nvPr>
            <p:ph idx="1" type="subTitle"/>
          </p:nvPr>
        </p:nvSpPr>
        <p:spPr>
          <a:xfrm>
            <a:off x="1698300" y="2999350"/>
            <a:ext cx="5747400" cy="4971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2024" name="Google Shape;2024;p51"/>
          <p:cNvGrpSpPr/>
          <p:nvPr/>
        </p:nvGrpSpPr>
        <p:grpSpPr>
          <a:xfrm>
            <a:off x="141641" y="92498"/>
            <a:ext cx="8827868" cy="4945088"/>
            <a:chOff x="141641" y="92498"/>
            <a:chExt cx="8827868" cy="4945088"/>
          </a:xfrm>
        </p:grpSpPr>
        <p:grpSp>
          <p:nvGrpSpPr>
            <p:cNvPr id="2025" name="Google Shape;2025;p51"/>
            <p:cNvGrpSpPr/>
            <p:nvPr/>
          </p:nvGrpSpPr>
          <p:grpSpPr>
            <a:xfrm>
              <a:off x="8918459" y="243592"/>
              <a:ext cx="51049" cy="774142"/>
              <a:chOff x="8211712" y="2037146"/>
              <a:chExt cx="34742" cy="526950"/>
            </a:xfrm>
          </p:grpSpPr>
          <p:sp>
            <p:nvSpPr>
              <p:cNvPr id="2026" name="Google Shape;2026;p51"/>
              <p:cNvSpPr/>
              <p:nvPr/>
            </p:nvSpPr>
            <p:spPr>
              <a:xfrm>
                <a:off x="8211712" y="2037146"/>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1"/>
              <p:cNvSpPr/>
              <p:nvPr/>
            </p:nvSpPr>
            <p:spPr>
              <a:xfrm>
                <a:off x="8211712" y="2116302"/>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1"/>
              <p:cNvSpPr/>
              <p:nvPr/>
            </p:nvSpPr>
            <p:spPr>
              <a:xfrm>
                <a:off x="8211712" y="2195458"/>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1"/>
              <p:cNvSpPr/>
              <p:nvPr/>
            </p:nvSpPr>
            <p:spPr>
              <a:xfrm>
                <a:off x="8211712" y="2274614"/>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1"/>
              <p:cNvSpPr/>
              <p:nvPr/>
            </p:nvSpPr>
            <p:spPr>
              <a:xfrm>
                <a:off x="8211712" y="2353770"/>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1"/>
              <p:cNvSpPr/>
              <p:nvPr/>
            </p:nvSpPr>
            <p:spPr>
              <a:xfrm>
                <a:off x="8211712" y="2432927"/>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1"/>
              <p:cNvSpPr/>
              <p:nvPr/>
            </p:nvSpPr>
            <p:spPr>
              <a:xfrm>
                <a:off x="8211712" y="2512083"/>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3" name="Google Shape;2033;p51"/>
            <p:cNvGrpSpPr/>
            <p:nvPr/>
          </p:nvGrpSpPr>
          <p:grpSpPr>
            <a:xfrm>
              <a:off x="173907" y="4750539"/>
              <a:ext cx="291257" cy="287046"/>
              <a:chOff x="5456048" y="1794743"/>
              <a:chExt cx="178248" cy="175682"/>
            </a:xfrm>
          </p:grpSpPr>
          <p:sp>
            <p:nvSpPr>
              <p:cNvPr id="2034" name="Google Shape;2034;p51"/>
              <p:cNvSpPr/>
              <p:nvPr/>
            </p:nvSpPr>
            <p:spPr>
              <a:xfrm>
                <a:off x="5456048" y="1794743"/>
                <a:ext cx="178248" cy="175682"/>
              </a:xfrm>
              <a:custGeom>
                <a:rect b="b" l="l" r="r" t="t"/>
                <a:pathLst>
                  <a:path extrusionOk="0" h="1780" w="1806">
                    <a:moveTo>
                      <a:pt x="277" y="0"/>
                    </a:moveTo>
                    <a:lnTo>
                      <a:pt x="1" y="276"/>
                    </a:lnTo>
                    <a:lnTo>
                      <a:pt x="1530" y="1780"/>
                    </a:lnTo>
                    <a:lnTo>
                      <a:pt x="1805" y="1504"/>
                    </a:lnTo>
                    <a:lnTo>
                      <a:pt x="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1"/>
              <p:cNvSpPr/>
              <p:nvPr/>
            </p:nvSpPr>
            <p:spPr>
              <a:xfrm>
                <a:off x="5456048" y="1794743"/>
                <a:ext cx="178248" cy="175682"/>
              </a:xfrm>
              <a:custGeom>
                <a:rect b="b" l="l" r="r" t="t"/>
                <a:pathLst>
                  <a:path extrusionOk="0" h="1780" w="1806">
                    <a:moveTo>
                      <a:pt x="1505" y="0"/>
                    </a:moveTo>
                    <a:lnTo>
                      <a:pt x="1" y="1504"/>
                    </a:lnTo>
                    <a:lnTo>
                      <a:pt x="302" y="1780"/>
                    </a:lnTo>
                    <a:lnTo>
                      <a:pt x="1805" y="276"/>
                    </a:lnTo>
                    <a:lnTo>
                      <a:pt x="1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6" name="Google Shape;2036;p51"/>
            <p:cNvSpPr/>
            <p:nvPr/>
          </p:nvSpPr>
          <p:spPr>
            <a:xfrm rot="-123321">
              <a:off x="144300" y="113150"/>
              <a:ext cx="1018402" cy="166548"/>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1"/>
            <p:cNvSpPr/>
            <p:nvPr/>
          </p:nvSpPr>
          <p:spPr>
            <a:xfrm>
              <a:off x="8639763" y="92498"/>
              <a:ext cx="207956" cy="207857"/>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038" name="Shape 203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039" name="Shape 2039"/>
        <p:cNvGrpSpPr/>
        <p:nvPr/>
      </p:nvGrpSpPr>
      <p:grpSpPr>
        <a:xfrm>
          <a:off x="0" y="0"/>
          <a:ext cx="0" cy="0"/>
          <a:chOff x="0" y="0"/>
          <a:chExt cx="0" cy="0"/>
        </a:xfrm>
      </p:grpSpPr>
      <p:grpSp>
        <p:nvGrpSpPr>
          <p:cNvPr id="2040" name="Google Shape;2040;p53"/>
          <p:cNvGrpSpPr/>
          <p:nvPr/>
        </p:nvGrpSpPr>
        <p:grpSpPr>
          <a:xfrm flipH="1">
            <a:off x="0" y="-161849"/>
            <a:ext cx="9144000" cy="5467198"/>
            <a:chOff x="0" y="-171451"/>
            <a:chExt cx="9144000" cy="5467198"/>
          </a:xfrm>
        </p:grpSpPr>
        <p:grpSp>
          <p:nvGrpSpPr>
            <p:cNvPr id="2041" name="Google Shape;2041;p53"/>
            <p:cNvGrpSpPr/>
            <p:nvPr/>
          </p:nvGrpSpPr>
          <p:grpSpPr>
            <a:xfrm>
              <a:off x="0" y="135850"/>
              <a:ext cx="9144000" cy="4654700"/>
              <a:chOff x="12075" y="212050"/>
              <a:chExt cx="9144000" cy="4654700"/>
            </a:xfrm>
          </p:grpSpPr>
          <p:grpSp>
            <p:nvGrpSpPr>
              <p:cNvPr id="2042" name="Google Shape;2042;p53"/>
              <p:cNvGrpSpPr/>
              <p:nvPr/>
            </p:nvGrpSpPr>
            <p:grpSpPr>
              <a:xfrm>
                <a:off x="12075" y="212050"/>
                <a:ext cx="9144000" cy="1396425"/>
                <a:chOff x="12075" y="212050"/>
                <a:chExt cx="9144000" cy="1396425"/>
              </a:xfrm>
            </p:grpSpPr>
            <p:cxnSp>
              <p:nvCxnSpPr>
                <p:cNvPr id="2043" name="Google Shape;2043;p53"/>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44" name="Google Shape;2044;p53"/>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45" name="Google Shape;2045;p53"/>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46" name="Google Shape;2046;p53"/>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047" name="Google Shape;2047;p53"/>
              <p:cNvGrpSpPr/>
              <p:nvPr/>
            </p:nvGrpSpPr>
            <p:grpSpPr>
              <a:xfrm>
                <a:off x="12075" y="2073925"/>
                <a:ext cx="9144000" cy="1396425"/>
                <a:chOff x="12075" y="212050"/>
                <a:chExt cx="9144000" cy="1396425"/>
              </a:xfrm>
            </p:grpSpPr>
            <p:cxnSp>
              <p:nvCxnSpPr>
                <p:cNvPr id="2048" name="Google Shape;2048;p53"/>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49" name="Google Shape;2049;p53"/>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50" name="Google Shape;2050;p53"/>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51" name="Google Shape;2051;p53"/>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052" name="Google Shape;2052;p53"/>
              <p:cNvGrpSpPr/>
              <p:nvPr/>
            </p:nvGrpSpPr>
            <p:grpSpPr>
              <a:xfrm>
                <a:off x="12075" y="3935800"/>
                <a:ext cx="9144000" cy="930950"/>
                <a:chOff x="12075" y="212050"/>
                <a:chExt cx="9144000" cy="930950"/>
              </a:xfrm>
            </p:grpSpPr>
            <p:cxnSp>
              <p:nvCxnSpPr>
                <p:cNvPr id="2053" name="Google Shape;2053;p53"/>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54" name="Google Shape;2054;p53"/>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55" name="Google Shape;2055;p53"/>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056" name="Google Shape;2056;p53"/>
            <p:cNvGrpSpPr/>
            <p:nvPr/>
          </p:nvGrpSpPr>
          <p:grpSpPr>
            <a:xfrm>
              <a:off x="213575" y="-171451"/>
              <a:ext cx="8855100" cy="5467198"/>
              <a:chOff x="213575" y="-171451"/>
              <a:chExt cx="8855100" cy="5467198"/>
            </a:xfrm>
          </p:grpSpPr>
          <p:grpSp>
            <p:nvGrpSpPr>
              <p:cNvPr id="2057" name="Google Shape;2057;p53"/>
              <p:cNvGrpSpPr/>
              <p:nvPr/>
            </p:nvGrpSpPr>
            <p:grpSpPr>
              <a:xfrm rot="5400000">
                <a:off x="-192674" y="234798"/>
                <a:ext cx="5467198" cy="4654700"/>
                <a:chOff x="12075" y="444775"/>
                <a:chExt cx="9144000" cy="4654700"/>
              </a:xfrm>
            </p:grpSpPr>
            <p:grpSp>
              <p:nvGrpSpPr>
                <p:cNvPr id="2058" name="Google Shape;2058;p53"/>
                <p:cNvGrpSpPr/>
                <p:nvPr/>
              </p:nvGrpSpPr>
              <p:grpSpPr>
                <a:xfrm>
                  <a:off x="12075" y="444775"/>
                  <a:ext cx="9144000" cy="1396425"/>
                  <a:chOff x="12075" y="444775"/>
                  <a:chExt cx="9144000" cy="1396425"/>
                </a:xfrm>
              </p:grpSpPr>
              <p:cxnSp>
                <p:nvCxnSpPr>
                  <p:cNvPr id="2059" name="Google Shape;2059;p5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60" name="Google Shape;2060;p5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61" name="Google Shape;2061;p5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62" name="Google Shape;2062;p53"/>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063" name="Google Shape;2063;p53"/>
                <p:cNvGrpSpPr/>
                <p:nvPr/>
              </p:nvGrpSpPr>
              <p:grpSpPr>
                <a:xfrm>
                  <a:off x="12075" y="2306650"/>
                  <a:ext cx="9144000" cy="1396425"/>
                  <a:chOff x="12075" y="444775"/>
                  <a:chExt cx="9144000" cy="1396425"/>
                </a:xfrm>
              </p:grpSpPr>
              <p:cxnSp>
                <p:nvCxnSpPr>
                  <p:cNvPr id="2064" name="Google Shape;2064;p5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65" name="Google Shape;2065;p5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66" name="Google Shape;2066;p5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67" name="Google Shape;2067;p53"/>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068" name="Google Shape;2068;p53"/>
                <p:cNvGrpSpPr/>
                <p:nvPr/>
              </p:nvGrpSpPr>
              <p:grpSpPr>
                <a:xfrm>
                  <a:off x="12075" y="4168525"/>
                  <a:ext cx="9144000" cy="930950"/>
                  <a:chOff x="12075" y="444775"/>
                  <a:chExt cx="9144000" cy="930950"/>
                </a:xfrm>
              </p:grpSpPr>
              <p:cxnSp>
                <p:nvCxnSpPr>
                  <p:cNvPr id="2069" name="Google Shape;2069;p5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70" name="Google Shape;2070;p5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71" name="Google Shape;2071;p5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072" name="Google Shape;2072;p53"/>
              <p:cNvGrpSpPr/>
              <p:nvPr/>
            </p:nvGrpSpPr>
            <p:grpSpPr>
              <a:xfrm rot="5400000">
                <a:off x="4473201" y="700273"/>
                <a:ext cx="5467198" cy="3723750"/>
                <a:chOff x="12075" y="1375725"/>
                <a:chExt cx="9144000" cy="3723750"/>
              </a:xfrm>
            </p:grpSpPr>
            <p:grpSp>
              <p:nvGrpSpPr>
                <p:cNvPr id="2073" name="Google Shape;2073;p53"/>
                <p:cNvGrpSpPr/>
                <p:nvPr/>
              </p:nvGrpSpPr>
              <p:grpSpPr>
                <a:xfrm>
                  <a:off x="12075" y="1375725"/>
                  <a:ext cx="9144000" cy="465475"/>
                  <a:chOff x="12075" y="1375725"/>
                  <a:chExt cx="9144000" cy="465475"/>
                </a:xfrm>
              </p:grpSpPr>
              <p:cxnSp>
                <p:nvCxnSpPr>
                  <p:cNvPr id="2074" name="Google Shape;2074;p5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75" name="Google Shape;2075;p53"/>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076" name="Google Shape;2076;p53"/>
                <p:cNvGrpSpPr/>
                <p:nvPr/>
              </p:nvGrpSpPr>
              <p:grpSpPr>
                <a:xfrm>
                  <a:off x="12075" y="2306650"/>
                  <a:ext cx="9144000" cy="1396425"/>
                  <a:chOff x="12075" y="444775"/>
                  <a:chExt cx="9144000" cy="1396425"/>
                </a:xfrm>
              </p:grpSpPr>
              <p:cxnSp>
                <p:nvCxnSpPr>
                  <p:cNvPr id="2077" name="Google Shape;2077;p5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78" name="Google Shape;2078;p5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79" name="Google Shape;2079;p5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80" name="Google Shape;2080;p53"/>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081" name="Google Shape;2081;p53"/>
                <p:cNvGrpSpPr/>
                <p:nvPr/>
              </p:nvGrpSpPr>
              <p:grpSpPr>
                <a:xfrm>
                  <a:off x="12075" y="4168525"/>
                  <a:ext cx="9144000" cy="930950"/>
                  <a:chOff x="12075" y="444775"/>
                  <a:chExt cx="9144000" cy="930950"/>
                </a:xfrm>
              </p:grpSpPr>
              <p:cxnSp>
                <p:nvCxnSpPr>
                  <p:cNvPr id="2082" name="Google Shape;2082;p5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83" name="Google Shape;2083;p5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84" name="Google Shape;2084;p5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2085" name="Google Shape;2085;p53"/>
          <p:cNvSpPr txBox="1"/>
          <p:nvPr>
            <p:ph idx="1" type="subTitle"/>
          </p:nvPr>
        </p:nvSpPr>
        <p:spPr>
          <a:xfrm>
            <a:off x="1454699" y="1727500"/>
            <a:ext cx="28914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2086" name="Google Shape;2086;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87" name="Google Shape;2087;p53"/>
          <p:cNvSpPr txBox="1"/>
          <p:nvPr>
            <p:ph idx="2" type="subTitle"/>
          </p:nvPr>
        </p:nvSpPr>
        <p:spPr>
          <a:xfrm>
            <a:off x="713225" y="2181950"/>
            <a:ext cx="3633000" cy="36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88" name="Google Shape;2088;p53"/>
          <p:cNvSpPr txBox="1"/>
          <p:nvPr>
            <p:ph hasCustomPrompt="1" idx="3" type="title"/>
          </p:nvPr>
        </p:nvSpPr>
        <p:spPr>
          <a:xfrm>
            <a:off x="720000" y="1727495"/>
            <a:ext cx="734700" cy="447600"/>
          </a:xfrm>
          <a:prstGeom prst="rect">
            <a:avLst/>
          </a:prstGeom>
          <a:solidFill>
            <a:schemeClr val="lt2"/>
          </a:solidFill>
        </p:spPr>
        <p:txBody>
          <a:bodyPr anchorCtr="0" anchor="ctr" bIns="91425" lIns="91425" spcFirstLastPara="1" rIns="91425" wrap="square" tIns="91425">
            <a:noAutofit/>
          </a:bodyPr>
          <a:lstStyle>
            <a:lvl1pPr lvl="0" rtl="0" algn="l">
              <a:spcBef>
                <a:spcPts val="0"/>
              </a:spcBef>
              <a:spcAft>
                <a:spcPts val="0"/>
              </a:spcAft>
              <a:buSzPts val="3000"/>
              <a:buNone/>
              <a:defRPr sz="3000"/>
            </a:lvl1pPr>
            <a:lvl2pPr lvl="1" rtl="0" algn="l">
              <a:spcBef>
                <a:spcPts val="0"/>
              </a:spcBef>
              <a:spcAft>
                <a:spcPts val="0"/>
              </a:spcAft>
              <a:buSzPts val="3000"/>
              <a:buNone/>
              <a:defRPr sz="3000"/>
            </a:lvl2pPr>
            <a:lvl3pPr lvl="2" rtl="0" algn="l">
              <a:spcBef>
                <a:spcPts val="0"/>
              </a:spcBef>
              <a:spcAft>
                <a:spcPts val="0"/>
              </a:spcAft>
              <a:buSzPts val="3000"/>
              <a:buNone/>
              <a:defRPr sz="3000"/>
            </a:lvl3pPr>
            <a:lvl4pPr lvl="3" rtl="0" algn="l">
              <a:spcBef>
                <a:spcPts val="0"/>
              </a:spcBef>
              <a:spcAft>
                <a:spcPts val="0"/>
              </a:spcAft>
              <a:buSzPts val="3000"/>
              <a:buNone/>
              <a:defRPr sz="3000"/>
            </a:lvl4pPr>
            <a:lvl5pPr lvl="4" rtl="0" algn="l">
              <a:spcBef>
                <a:spcPts val="0"/>
              </a:spcBef>
              <a:spcAft>
                <a:spcPts val="0"/>
              </a:spcAft>
              <a:buSzPts val="3000"/>
              <a:buNone/>
              <a:defRPr sz="3000"/>
            </a:lvl5pPr>
            <a:lvl6pPr lvl="5" rtl="0" algn="l">
              <a:spcBef>
                <a:spcPts val="0"/>
              </a:spcBef>
              <a:spcAft>
                <a:spcPts val="0"/>
              </a:spcAft>
              <a:buSzPts val="3000"/>
              <a:buNone/>
              <a:defRPr sz="3000"/>
            </a:lvl6pPr>
            <a:lvl7pPr lvl="6" rtl="0" algn="l">
              <a:spcBef>
                <a:spcPts val="0"/>
              </a:spcBef>
              <a:spcAft>
                <a:spcPts val="0"/>
              </a:spcAft>
              <a:buSzPts val="3000"/>
              <a:buNone/>
              <a:defRPr sz="3000"/>
            </a:lvl7pPr>
            <a:lvl8pPr lvl="7" rtl="0" algn="l">
              <a:spcBef>
                <a:spcPts val="0"/>
              </a:spcBef>
              <a:spcAft>
                <a:spcPts val="0"/>
              </a:spcAft>
              <a:buSzPts val="3000"/>
              <a:buNone/>
              <a:defRPr sz="3000"/>
            </a:lvl8pPr>
            <a:lvl9pPr lvl="8" rtl="0" algn="l">
              <a:spcBef>
                <a:spcPts val="0"/>
              </a:spcBef>
              <a:spcAft>
                <a:spcPts val="0"/>
              </a:spcAft>
              <a:buSzPts val="3000"/>
              <a:buNone/>
              <a:defRPr sz="3000"/>
            </a:lvl9pPr>
          </a:lstStyle>
          <a:p>
            <a:r>
              <a:t>xx%</a:t>
            </a:r>
          </a:p>
        </p:txBody>
      </p:sp>
      <p:sp>
        <p:nvSpPr>
          <p:cNvPr id="2089" name="Google Shape;2089;p53"/>
          <p:cNvSpPr txBox="1"/>
          <p:nvPr>
            <p:ph idx="4" type="subTitle"/>
          </p:nvPr>
        </p:nvSpPr>
        <p:spPr>
          <a:xfrm>
            <a:off x="5532475" y="1727500"/>
            <a:ext cx="28914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2090" name="Google Shape;2090;p53"/>
          <p:cNvSpPr txBox="1"/>
          <p:nvPr>
            <p:ph idx="5" type="subTitle"/>
          </p:nvPr>
        </p:nvSpPr>
        <p:spPr>
          <a:xfrm>
            <a:off x="4791000" y="2181950"/>
            <a:ext cx="3633000" cy="36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1" name="Google Shape;2091;p53"/>
          <p:cNvSpPr txBox="1"/>
          <p:nvPr>
            <p:ph hasCustomPrompt="1" idx="6" type="title"/>
          </p:nvPr>
        </p:nvSpPr>
        <p:spPr>
          <a:xfrm>
            <a:off x="4797775" y="1727495"/>
            <a:ext cx="734700" cy="447600"/>
          </a:xfrm>
          <a:prstGeom prst="rect">
            <a:avLst/>
          </a:prstGeom>
          <a:solidFill>
            <a:schemeClr val="lt2"/>
          </a:solidFill>
        </p:spPr>
        <p:txBody>
          <a:bodyPr anchorCtr="0" anchor="ctr" bIns="91425" lIns="91425" spcFirstLastPara="1" rIns="91425" wrap="square" tIns="91425">
            <a:noAutofit/>
          </a:bodyPr>
          <a:lstStyle>
            <a:lvl1pPr lvl="0" rtl="0" algn="l">
              <a:spcBef>
                <a:spcPts val="0"/>
              </a:spcBef>
              <a:spcAft>
                <a:spcPts val="0"/>
              </a:spcAft>
              <a:buSzPts val="3000"/>
              <a:buNone/>
              <a:defRPr sz="3000"/>
            </a:lvl1pPr>
            <a:lvl2pPr lvl="1" rtl="0" algn="l">
              <a:spcBef>
                <a:spcPts val="0"/>
              </a:spcBef>
              <a:spcAft>
                <a:spcPts val="0"/>
              </a:spcAft>
              <a:buSzPts val="3000"/>
              <a:buNone/>
              <a:defRPr sz="3000"/>
            </a:lvl2pPr>
            <a:lvl3pPr lvl="2" rtl="0" algn="l">
              <a:spcBef>
                <a:spcPts val="0"/>
              </a:spcBef>
              <a:spcAft>
                <a:spcPts val="0"/>
              </a:spcAft>
              <a:buSzPts val="3000"/>
              <a:buNone/>
              <a:defRPr sz="3000"/>
            </a:lvl3pPr>
            <a:lvl4pPr lvl="3" rtl="0" algn="l">
              <a:spcBef>
                <a:spcPts val="0"/>
              </a:spcBef>
              <a:spcAft>
                <a:spcPts val="0"/>
              </a:spcAft>
              <a:buSzPts val="3000"/>
              <a:buNone/>
              <a:defRPr sz="3000"/>
            </a:lvl4pPr>
            <a:lvl5pPr lvl="4" rtl="0" algn="l">
              <a:spcBef>
                <a:spcPts val="0"/>
              </a:spcBef>
              <a:spcAft>
                <a:spcPts val="0"/>
              </a:spcAft>
              <a:buSzPts val="3000"/>
              <a:buNone/>
              <a:defRPr sz="3000"/>
            </a:lvl5pPr>
            <a:lvl6pPr lvl="5" rtl="0" algn="l">
              <a:spcBef>
                <a:spcPts val="0"/>
              </a:spcBef>
              <a:spcAft>
                <a:spcPts val="0"/>
              </a:spcAft>
              <a:buSzPts val="3000"/>
              <a:buNone/>
              <a:defRPr sz="3000"/>
            </a:lvl6pPr>
            <a:lvl7pPr lvl="6" rtl="0" algn="l">
              <a:spcBef>
                <a:spcPts val="0"/>
              </a:spcBef>
              <a:spcAft>
                <a:spcPts val="0"/>
              </a:spcAft>
              <a:buSzPts val="3000"/>
              <a:buNone/>
              <a:defRPr sz="3000"/>
            </a:lvl7pPr>
            <a:lvl8pPr lvl="7" rtl="0" algn="l">
              <a:spcBef>
                <a:spcPts val="0"/>
              </a:spcBef>
              <a:spcAft>
                <a:spcPts val="0"/>
              </a:spcAft>
              <a:buSzPts val="3000"/>
              <a:buNone/>
              <a:defRPr sz="3000"/>
            </a:lvl8pPr>
            <a:lvl9pPr lvl="8" rtl="0" algn="l">
              <a:spcBef>
                <a:spcPts val="0"/>
              </a:spcBef>
              <a:spcAft>
                <a:spcPts val="0"/>
              </a:spcAft>
              <a:buSzPts val="3000"/>
              <a:buNone/>
              <a:defRPr sz="3000"/>
            </a:lvl9pPr>
          </a:lstStyle>
          <a:p>
            <a:r>
              <a:t>xx%</a:t>
            </a:r>
          </a:p>
        </p:txBody>
      </p:sp>
      <p:sp>
        <p:nvSpPr>
          <p:cNvPr id="2092" name="Google Shape;2092;p53"/>
          <p:cNvSpPr txBox="1"/>
          <p:nvPr>
            <p:ph idx="7" type="subTitle"/>
          </p:nvPr>
        </p:nvSpPr>
        <p:spPr>
          <a:xfrm>
            <a:off x="1454699" y="3202550"/>
            <a:ext cx="28914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2093" name="Google Shape;2093;p53"/>
          <p:cNvSpPr txBox="1"/>
          <p:nvPr>
            <p:ph idx="8" type="subTitle"/>
          </p:nvPr>
        </p:nvSpPr>
        <p:spPr>
          <a:xfrm>
            <a:off x="713225" y="3657000"/>
            <a:ext cx="3633000" cy="36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4" name="Google Shape;2094;p53"/>
          <p:cNvSpPr txBox="1"/>
          <p:nvPr>
            <p:ph hasCustomPrompt="1" idx="9" type="title"/>
          </p:nvPr>
        </p:nvSpPr>
        <p:spPr>
          <a:xfrm>
            <a:off x="720000" y="3202545"/>
            <a:ext cx="734700" cy="447600"/>
          </a:xfrm>
          <a:prstGeom prst="rect">
            <a:avLst/>
          </a:prstGeom>
          <a:solidFill>
            <a:schemeClr val="lt2"/>
          </a:solidFill>
        </p:spPr>
        <p:txBody>
          <a:bodyPr anchorCtr="0" anchor="ctr" bIns="91425" lIns="91425" spcFirstLastPara="1" rIns="91425" wrap="square" tIns="91425">
            <a:noAutofit/>
          </a:bodyPr>
          <a:lstStyle>
            <a:lvl1pPr lvl="0" rtl="0" algn="l">
              <a:spcBef>
                <a:spcPts val="0"/>
              </a:spcBef>
              <a:spcAft>
                <a:spcPts val="0"/>
              </a:spcAft>
              <a:buSzPts val="3000"/>
              <a:buNone/>
              <a:defRPr sz="3000"/>
            </a:lvl1pPr>
            <a:lvl2pPr lvl="1" rtl="0" algn="l">
              <a:spcBef>
                <a:spcPts val="0"/>
              </a:spcBef>
              <a:spcAft>
                <a:spcPts val="0"/>
              </a:spcAft>
              <a:buSzPts val="3000"/>
              <a:buNone/>
              <a:defRPr sz="3000"/>
            </a:lvl2pPr>
            <a:lvl3pPr lvl="2" rtl="0" algn="l">
              <a:spcBef>
                <a:spcPts val="0"/>
              </a:spcBef>
              <a:spcAft>
                <a:spcPts val="0"/>
              </a:spcAft>
              <a:buSzPts val="3000"/>
              <a:buNone/>
              <a:defRPr sz="3000"/>
            </a:lvl3pPr>
            <a:lvl4pPr lvl="3" rtl="0" algn="l">
              <a:spcBef>
                <a:spcPts val="0"/>
              </a:spcBef>
              <a:spcAft>
                <a:spcPts val="0"/>
              </a:spcAft>
              <a:buSzPts val="3000"/>
              <a:buNone/>
              <a:defRPr sz="3000"/>
            </a:lvl4pPr>
            <a:lvl5pPr lvl="4" rtl="0" algn="l">
              <a:spcBef>
                <a:spcPts val="0"/>
              </a:spcBef>
              <a:spcAft>
                <a:spcPts val="0"/>
              </a:spcAft>
              <a:buSzPts val="3000"/>
              <a:buNone/>
              <a:defRPr sz="3000"/>
            </a:lvl5pPr>
            <a:lvl6pPr lvl="5" rtl="0" algn="l">
              <a:spcBef>
                <a:spcPts val="0"/>
              </a:spcBef>
              <a:spcAft>
                <a:spcPts val="0"/>
              </a:spcAft>
              <a:buSzPts val="3000"/>
              <a:buNone/>
              <a:defRPr sz="3000"/>
            </a:lvl6pPr>
            <a:lvl7pPr lvl="6" rtl="0" algn="l">
              <a:spcBef>
                <a:spcPts val="0"/>
              </a:spcBef>
              <a:spcAft>
                <a:spcPts val="0"/>
              </a:spcAft>
              <a:buSzPts val="3000"/>
              <a:buNone/>
              <a:defRPr sz="3000"/>
            </a:lvl7pPr>
            <a:lvl8pPr lvl="7" rtl="0" algn="l">
              <a:spcBef>
                <a:spcPts val="0"/>
              </a:spcBef>
              <a:spcAft>
                <a:spcPts val="0"/>
              </a:spcAft>
              <a:buSzPts val="3000"/>
              <a:buNone/>
              <a:defRPr sz="3000"/>
            </a:lvl8pPr>
            <a:lvl9pPr lvl="8" rtl="0" algn="l">
              <a:spcBef>
                <a:spcPts val="0"/>
              </a:spcBef>
              <a:spcAft>
                <a:spcPts val="0"/>
              </a:spcAft>
              <a:buSzPts val="3000"/>
              <a:buNone/>
              <a:defRPr sz="3000"/>
            </a:lvl9pPr>
          </a:lstStyle>
          <a:p>
            <a:r>
              <a:t>xx%</a:t>
            </a:r>
          </a:p>
        </p:txBody>
      </p:sp>
      <p:sp>
        <p:nvSpPr>
          <p:cNvPr id="2095" name="Google Shape;2095;p53"/>
          <p:cNvSpPr txBox="1"/>
          <p:nvPr>
            <p:ph idx="13" type="subTitle"/>
          </p:nvPr>
        </p:nvSpPr>
        <p:spPr>
          <a:xfrm>
            <a:off x="5532475" y="3202550"/>
            <a:ext cx="28914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2096" name="Google Shape;2096;p53"/>
          <p:cNvSpPr txBox="1"/>
          <p:nvPr>
            <p:ph idx="14" type="subTitle"/>
          </p:nvPr>
        </p:nvSpPr>
        <p:spPr>
          <a:xfrm>
            <a:off x="4791000" y="3657000"/>
            <a:ext cx="3633000" cy="36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7" name="Google Shape;2097;p53"/>
          <p:cNvSpPr txBox="1"/>
          <p:nvPr>
            <p:ph hasCustomPrompt="1" idx="15" type="title"/>
          </p:nvPr>
        </p:nvSpPr>
        <p:spPr>
          <a:xfrm>
            <a:off x="4797775" y="3202545"/>
            <a:ext cx="734700" cy="447600"/>
          </a:xfrm>
          <a:prstGeom prst="rect">
            <a:avLst/>
          </a:prstGeom>
          <a:solidFill>
            <a:schemeClr val="lt2"/>
          </a:solidFill>
        </p:spPr>
        <p:txBody>
          <a:bodyPr anchorCtr="0" anchor="ctr" bIns="91425" lIns="91425" spcFirstLastPara="1" rIns="91425" wrap="square" tIns="91425">
            <a:noAutofit/>
          </a:bodyPr>
          <a:lstStyle>
            <a:lvl1pPr lvl="0" rtl="0" algn="l">
              <a:spcBef>
                <a:spcPts val="0"/>
              </a:spcBef>
              <a:spcAft>
                <a:spcPts val="0"/>
              </a:spcAft>
              <a:buSzPts val="3000"/>
              <a:buNone/>
              <a:defRPr sz="3000"/>
            </a:lvl1pPr>
            <a:lvl2pPr lvl="1" rtl="0" algn="l">
              <a:spcBef>
                <a:spcPts val="0"/>
              </a:spcBef>
              <a:spcAft>
                <a:spcPts val="0"/>
              </a:spcAft>
              <a:buSzPts val="3000"/>
              <a:buNone/>
              <a:defRPr sz="3000"/>
            </a:lvl2pPr>
            <a:lvl3pPr lvl="2" rtl="0" algn="l">
              <a:spcBef>
                <a:spcPts val="0"/>
              </a:spcBef>
              <a:spcAft>
                <a:spcPts val="0"/>
              </a:spcAft>
              <a:buSzPts val="3000"/>
              <a:buNone/>
              <a:defRPr sz="3000"/>
            </a:lvl3pPr>
            <a:lvl4pPr lvl="3" rtl="0" algn="l">
              <a:spcBef>
                <a:spcPts val="0"/>
              </a:spcBef>
              <a:spcAft>
                <a:spcPts val="0"/>
              </a:spcAft>
              <a:buSzPts val="3000"/>
              <a:buNone/>
              <a:defRPr sz="3000"/>
            </a:lvl4pPr>
            <a:lvl5pPr lvl="4" rtl="0" algn="l">
              <a:spcBef>
                <a:spcPts val="0"/>
              </a:spcBef>
              <a:spcAft>
                <a:spcPts val="0"/>
              </a:spcAft>
              <a:buSzPts val="3000"/>
              <a:buNone/>
              <a:defRPr sz="3000"/>
            </a:lvl5pPr>
            <a:lvl6pPr lvl="5" rtl="0" algn="l">
              <a:spcBef>
                <a:spcPts val="0"/>
              </a:spcBef>
              <a:spcAft>
                <a:spcPts val="0"/>
              </a:spcAft>
              <a:buSzPts val="3000"/>
              <a:buNone/>
              <a:defRPr sz="3000"/>
            </a:lvl6pPr>
            <a:lvl7pPr lvl="6" rtl="0" algn="l">
              <a:spcBef>
                <a:spcPts val="0"/>
              </a:spcBef>
              <a:spcAft>
                <a:spcPts val="0"/>
              </a:spcAft>
              <a:buSzPts val="3000"/>
              <a:buNone/>
              <a:defRPr sz="3000"/>
            </a:lvl7pPr>
            <a:lvl8pPr lvl="7" rtl="0" algn="l">
              <a:spcBef>
                <a:spcPts val="0"/>
              </a:spcBef>
              <a:spcAft>
                <a:spcPts val="0"/>
              </a:spcAft>
              <a:buSzPts val="3000"/>
              <a:buNone/>
              <a:defRPr sz="3000"/>
            </a:lvl8pPr>
            <a:lvl9pPr lvl="8" rtl="0" algn="l">
              <a:spcBef>
                <a:spcPts val="0"/>
              </a:spcBef>
              <a:spcAft>
                <a:spcPts val="0"/>
              </a:spcAft>
              <a:buSzPts val="3000"/>
              <a:buNone/>
              <a:defRPr sz="3000"/>
            </a:lvl9pPr>
          </a:lstStyle>
          <a:p>
            <a:r>
              <a:t>xx%</a:t>
            </a:r>
          </a:p>
        </p:txBody>
      </p:sp>
      <p:grpSp>
        <p:nvGrpSpPr>
          <p:cNvPr id="2098" name="Google Shape;2098;p53"/>
          <p:cNvGrpSpPr/>
          <p:nvPr/>
        </p:nvGrpSpPr>
        <p:grpSpPr>
          <a:xfrm>
            <a:off x="-7" y="117416"/>
            <a:ext cx="8941384" cy="4905859"/>
            <a:chOff x="-7" y="117416"/>
            <a:chExt cx="8941384" cy="4905859"/>
          </a:xfrm>
        </p:grpSpPr>
        <p:grpSp>
          <p:nvGrpSpPr>
            <p:cNvPr id="2099" name="Google Shape;2099;p53"/>
            <p:cNvGrpSpPr/>
            <p:nvPr/>
          </p:nvGrpSpPr>
          <p:grpSpPr>
            <a:xfrm>
              <a:off x="-7" y="4797050"/>
              <a:ext cx="1266969" cy="226225"/>
              <a:chOff x="-7" y="167200"/>
              <a:chExt cx="1266969" cy="226225"/>
            </a:xfrm>
          </p:grpSpPr>
          <p:sp>
            <p:nvSpPr>
              <p:cNvPr id="2100" name="Google Shape;2100;p53"/>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3"/>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2" name="Google Shape;2102;p53"/>
            <p:cNvSpPr/>
            <p:nvPr/>
          </p:nvSpPr>
          <p:spPr>
            <a:xfrm>
              <a:off x="8608176" y="4514350"/>
              <a:ext cx="333201" cy="333048"/>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3"/>
            <p:cNvSpPr/>
            <p:nvPr/>
          </p:nvSpPr>
          <p:spPr>
            <a:xfrm>
              <a:off x="1861082" y="117416"/>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104" name="Shape 2104"/>
        <p:cNvGrpSpPr/>
        <p:nvPr/>
      </p:nvGrpSpPr>
      <p:grpSpPr>
        <a:xfrm>
          <a:off x="0" y="0"/>
          <a:ext cx="0" cy="0"/>
          <a:chOff x="0" y="0"/>
          <a:chExt cx="0" cy="0"/>
        </a:xfrm>
      </p:grpSpPr>
      <p:grpSp>
        <p:nvGrpSpPr>
          <p:cNvPr id="2105" name="Google Shape;2105;p54"/>
          <p:cNvGrpSpPr/>
          <p:nvPr/>
        </p:nvGrpSpPr>
        <p:grpSpPr>
          <a:xfrm flipH="1">
            <a:off x="0" y="-161849"/>
            <a:ext cx="9144000" cy="5467198"/>
            <a:chOff x="0" y="-171451"/>
            <a:chExt cx="9144000" cy="5467198"/>
          </a:xfrm>
        </p:grpSpPr>
        <p:grpSp>
          <p:nvGrpSpPr>
            <p:cNvPr id="2106" name="Google Shape;2106;p54"/>
            <p:cNvGrpSpPr/>
            <p:nvPr/>
          </p:nvGrpSpPr>
          <p:grpSpPr>
            <a:xfrm>
              <a:off x="0" y="135850"/>
              <a:ext cx="9144000" cy="4654700"/>
              <a:chOff x="12075" y="212050"/>
              <a:chExt cx="9144000" cy="4654700"/>
            </a:xfrm>
          </p:grpSpPr>
          <p:grpSp>
            <p:nvGrpSpPr>
              <p:cNvPr id="2107" name="Google Shape;2107;p54"/>
              <p:cNvGrpSpPr/>
              <p:nvPr/>
            </p:nvGrpSpPr>
            <p:grpSpPr>
              <a:xfrm>
                <a:off x="12075" y="212050"/>
                <a:ext cx="9144000" cy="1396425"/>
                <a:chOff x="12075" y="212050"/>
                <a:chExt cx="9144000" cy="1396425"/>
              </a:xfrm>
            </p:grpSpPr>
            <p:cxnSp>
              <p:nvCxnSpPr>
                <p:cNvPr id="2108" name="Google Shape;2108;p54"/>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09" name="Google Shape;2109;p54"/>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10" name="Google Shape;2110;p54"/>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11" name="Google Shape;2111;p54"/>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112" name="Google Shape;2112;p54"/>
              <p:cNvGrpSpPr/>
              <p:nvPr/>
            </p:nvGrpSpPr>
            <p:grpSpPr>
              <a:xfrm>
                <a:off x="12075" y="2073925"/>
                <a:ext cx="9144000" cy="1396425"/>
                <a:chOff x="12075" y="212050"/>
                <a:chExt cx="9144000" cy="1396425"/>
              </a:xfrm>
            </p:grpSpPr>
            <p:cxnSp>
              <p:nvCxnSpPr>
                <p:cNvPr id="2113" name="Google Shape;2113;p54"/>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14" name="Google Shape;2114;p54"/>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15" name="Google Shape;2115;p54"/>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16" name="Google Shape;2116;p54"/>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117" name="Google Shape;2117;p54"/>
              <p:cNvGrpSpPr/>
              <p:nvPr/>
            </p:nvGrpSpPr>
            <p:grpSpPr>
              <a:xfrm>
                <a:off x="12075" y="3935800"/>
                <a:ext cx="9144000" cy="930950"/>
                <a:chOff x="12075" y="212050"/>
                <a:chExt cx="9144000" cy="930950"/>
              </a:xfrm>
            </p:grpSpPr>
            <p:cxnSp>
              <p:nvCxnSpPr>
                <p:cNvPr id="2118" name="Google Shape;2118;p54"/>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19" name="Google Shape;2119;p54"/>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20" name="Google Shape;2120;p54"/>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121" name="Google Shape;2121;p54"/>
            <p:cNvGrpSpPr/>
            <p:nvPr/>
          </p:nvGrpSpPr>
          <p:grpSpPr>
            <a:xfrm>
              <a:off x="213575" y="-171451"/>
              <a:ext cx="8855100" cy="5467198"/>
              <a:chOff x="213575" y="-171451"/>
              <a:chExt cx="8855100" cy="5467198"/>
            </a:xfrm>
          </p:grpSpPr>
          <p:grpSp>
            <p:nvGrpSpPr>
              <p:cNvPr id="2122" name="Google Shape;2122;p54"/>
              <p:cNvGrpSpPr/>
              <p:nvPr/>
            </p:nvGrpSpPr>
            <p:grpSpPr>
              <a:xfrm rot="5400000">
                <a:off x="-192674" y="234798"/>
                <a:ext cx="5467198" cy="4654700"/>
                <a:chOff x="12075" y="444775"/>
                <a:chExt cx="9144000" cy="4654700"/>
              </a:xfrm>
            </p:grpSpPr>
            <p:grpSp>
              <p:nvGrpSpPr>
                <p:cNvPr id="2123" name="Google Shape;2123;p54"/>
                <p:cNvGrpSpPr/>
                <p:nvPr/>
              </p:nvGrpSpPr>
              <p:grpSpPr>
                <a:xfrm>
                  <a:off x="12075" y="444775"/>
                  <a:ext cx="9144000" cy="1396425"/>
                  <a:chOff x="12075" y="444775"/>
                  <a:chExt cx="9144000" cy="1396425"/>
                </a:xfrm>
              </p:grpSpPr>
              <p:cxnSp>
                <p:nvCxnSpPr>
                  <p:cNvPr id="2124" name="Google Shape;2124;p5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25" name="Google Shape;2125;p5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26" name="Google Shape;2126;p5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27" name="Google Shape;2127;p54"/>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128" name="Google Shape;2128;p54"/>
                <p:cNvGrpSpPr/>
                <p:nvPr/>
              </p:nvGrpSpPr>
              <p:grpSpPr>
                <a:xfrm>
                  <a:off x="12075" y="2306650"/>
                  <a:ext cx="9144000" cy="1396425"/>
                  <a:chOff x="12075" y="444775"/>
                  <a:chExt cx="9144000" cy="1396425"/>
                </a:xfrm>
              </p:grpSpPr>
              <p:cxnSp>
                <p:nvCxnSpPr>
                  <p:cNvPr id="2129" name="Google Shape;2129;p5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30" name="Google Shape;2130;p5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31" name="Google Shape;2131;p5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32" name="Google Shape;2132;p54"/>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133" name="Google Shape;2133;p54"/>
                <p:cNvGrpSpPr/>
                <p:nvPr/>
              </p:nvGrpSpPr>
              <p:grpSpPr>
                <a:xfrm>
                  <a:off x="12075" y="4168525"/>
                  <a:ext cx="9144000" cy="930950"/>
                  <a:chOff x="12075" y="444775"/>
                  <a:chExt cx="9144000" cy="930950"/>
                </a:xfrm>
              </p:grpSpPr>
              <p:cxnSp>
                <p:nvCxnSpPr>
                  <p:cNvPr id="2134" name="Google Shape;2134;p5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35" name="Google Shape;2135;p5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36" name="Google Shape;2136;p5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137" name="Google Shape;2137;p54"/>
              <p:cNvGrpSpPr/>
              <p:nvPr/>
            </p:nvGrpSpPr>
            <p:grpSpPr>
              <a:xfrm rot="5400000">
                <a:off x="4473201" y="700273"/>
                <a:ext cx="5467198" cy="3723750"/>
                <a:chOff x="12075" y="1375725"/>
                <a:chExt cx="9144000" cy="3723750"/>
              </a:xfrm>
            </p:grpSpPr>
            <p:grpSp>
              <p:nvGrpSpPr>
                <p:cNvPr id="2138" name="Google Shape;2138;p54"/>
                <p:cNvGrpSpPr/>
                <p:nvPr/>
              </p:nvGrpSpPr>
              <p:grpSpPr>
                <a:xfrm>
                  <a:off x="12075" y="1375725"/>
                  <a:ext cx="9144000" cy="465475"/>
                  <a:chOff x="12075" y="1375725"/>
                  <a:chExt cx="9144000" cy="465475"/>
                </a:xfrm>
              </p:grpSpPr>
              <p:cxnSp>
                <p:nvCxnSpPr>
                  <p:cNvPr id="2139" name="Google Shape;2139;p5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40" name="Google Shape;2140;p54"/>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141" name="Google Shape;2141;p54"/>
                <p:cNvGrpSpPr/>
                <p:nvPr/>
              </p:nvGrpSpPr>
              <p:grpSpPr>
                <a:xfrm>
                  <a:off x="12075" y="2306650"/>
                  <a:ext cx="9144000" cy="1396425"/>
                  <a:chOff x="12075" y="444775"/>
                  <a:chExt cx="9144000" cy="1396425"/>
                </a:xfrm>
              </p:grpSpPr>
              <p:cxnSp>
                <p:nvCxnSpPr>
                  <p:cNvPr id="2142" name="Google Shape;2142;p5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43" name="Google Shape;2143;p5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44" name="Google Shape;2144;p5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45" name="Google Shape;2145;p54"/>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146" name="Google Shape;2146;p54"/>
                <p:cNvGrpSpPr/>
                <p:nvPr/>
              </p:nvGrpSpPr>
              <p:grpSpPr>
                <a:xfrm>
                  <a:off x="12075" y="4168525"/>
                  <a:ext cx="9144000" cy="930950"/>
                  <a:chOff x="12075" y="444775"/>
                  <a:chExt cx="9144000" cy="930950"/>
                </a:xfrm>
              </p:grpSpPr>
              <p:cxnSp>
                <p:nvCxnSpPr>
                  <p:cNvPr id="2147" name="Google Shape;2147;p5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48" name="Google Shape;2148;p5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49" name="Google Shape;2149;p5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2150" name="Google Shape;2150;p54"/>
          <p:cNvSpPr txBox="1"/>
          <p:nvPr>
            <p:ph type="title"/>
          </p:nvPr>
        </p:nvSpPr>
        <p:spPr>
          <a:xfrm>
            <a:off x="1226425" y="3100300"/>
            <a:ext cx="6691200" cy="6618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2"/>
              </a:buClr>
              <a:buSzPts val="3000"/>
              <a:buNone/>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
        <p:nvSpPr>
          <p:cNvPr id="2151" name="Google Shape;2151;p54"/>
          <p:cNvSpPr txBox="1"/>
          <p:nvPr>
            <p:ph idx="1" type="subTitle"/>
          </p:nvPr>
        </p:nvSpPr>
        <p:spPr>
          <a:xfrm>
            <a:off x="1226400" y="1126425"/>
            <a:ext cx="66912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2152" name="Google Shape;2152;p54"/>
          <p:cNvGrpSpPr/>
          <p:nvPr/>
        </p:nvGrpSpPr>
        <p:grpSpPr>
          <a:xfrm>
            <a:off x="-7" y="117416"/>
            <a:ext cx="8941384" cy="4905859"/>
            <a:chOff x="-7" y="117416"/>
            <a:chExt cx="8941384" cy="4905859"/>
          </a:xfrm>
        </p:grpSpPr>
        <p:grpSp>
          <p:nvGrpSpPr>
            <p:cNvPr id="2153" name="Google Shape;2153;p54"/>
            <p:cNvGrpSpPr/>
            <p:nvPr/>
          </p:nvGrpSpPr>
          <p:grpSpPr>
            <a:xfrm>
              <a:off x="-7" y="4797050"/>
              <a:ext cx="1266969" cy="226225"/>
              <a:chOff x="-7" y="167200"/>
              <a:chExt cx="1266969" cy="226225"/>
            </a:xfrm>
          </p:grpSpPr>
          <p:sp>
            <p:nvSpPr>
              <p:cNvPr id="2154" name="Google Shape;2154;p54"/>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4"/>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6" name="Google Shape;2156;p54"/>
            <p:cNvSpPr/>
            <p:nvPr/>
          </p:nvSpPr>
          <p:spPr>
            <a:xfrm>
              <a:off x="8608176" y="4514350"/>
              <a:ext cx="333201" cy="333048"/>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4"/>
            <p:cNvSpPr/>
            <p:nvPr/>
          </p:nvSpPr>
          <p:spPr>
            <a:xfrm>
              <a:off x="1861082" y="117416"/>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158" name="Shape 2158"/>
        <p:cNvGrpSpPr/>
        <p:nvPr/>
      </p:nvGrpSpPr>
      <p:grpSpPr>
        <a:xfrm>
          <a:off x="0" y="0"/>
          <a:ext cx="0" cy="0"/>
          <a:chOff x="0" y="0"/>
          <a:chExt cx="0" cy="0"/>
        </a:xfrm>
      </p:grpSpPr>
      <p:grpSp>
        <p:nvGrpSpPr>
          <p:cNvPr id="2159" name="Google Shape;2159;p55"/>
          <p:cNvGrpSpPr/>
          <p:nvPr/>
        </p:nvGrpSpPr>
        <p:grpSpPr>
          <a:xfrm flipH="1">
            <a:off x="0" y="-161849"/>
            <a:ext cx="9144000" cy="5467198"/>
            <a:chOff x="0" y="-171451"/>
            <a:chExt cx="9144000" cy="5467198"/>
          </a:xfrm>
        </p:grpSpPr>
        <p:grpSp>
          <p:nvGrpSpPr>
            <p:cNvPr id="2160" name="Google Shape;2160;p55"/>
            <p:cNvGrpSpPr/>
            <p:nvPr/>
          </p:nvGrpSpPr>
          <p:grpSpPr>
            <a:xfrm>
              <a:off x="0" y="135850"/>
              <a:ext cx="9144000" cy="4654700"/>
              <a:chOff x="12075" y="212050"/>
              <a:chExt cx="9144000" cy="4654700"/>
            </a:xfrm>
          </p:grpSpPr>
          <p:grpSp>
            <p:nvGrpSpPr>
              <p:cNvPr id="2161" name="Google Shape;2161;p55"/>
              <p:cNvGrpSpPr/>
              <p:nvPr/>
            </p:nvGrpSpPr>
            <p:grpSpPr>
              <a:xfrm>
                <a:off x="12075" y="212050"/>
                <a:ext cx="9144000" cy="1396425"/>
                <a:chOff x="12075" y="212050"/>
                <a:chExt cx="9144000" cy="1396425"/>
              </a:xfrm>
            </p:grpSpPr>
            <p:cxnSp>
              <p:nvCxnSpPr>
                <p:cNvPr id="2162" name="Google Shape;2162;p55"/>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63" name="Google Shape;2163;p55"/>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64" name="Google Shape;2164;p55"/>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65" name="Google Shape;2165;p55"/>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166" name="Google Shape;2166;p55"/>
              <p:cNvGrpSpPr/>
              <p:nvPr/>
            </p:nvGrpSpPr>
            <p:grpSpPr>
              <a:xfrm>
                <a:off x="12075" y="2073925"/>
                <a:ext cx="9144000" cy="1396425"/>
                <a:chOff x="12075" y="212050"/>
                <a:chExt cx="9144000" cy="1396425"/>
              </a:xfrm>
            </p:grpSpPr>
            <p:cxnSp>
              <p:nvCxnSpPr>
                <p:cNvPr id="2167" name="Google Shape;2167;p55"/>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68" name="Google Shape;2168;p55"/>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69" name="Google Shape;2169;p55"/>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70" name="Google Shape;2170;p55"/>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171" name="Google Shape;2171;p55"/>
              <p:cNvGrpSpPr/>
              <p:nvPr/>
            </p:nvGrpSpPr>
            <p:grpSpPr>
              <a:xfrm>
                <a:off x="12075" y="3935800"/>
                <a:ext cx="9144000" cy="930950"/>
                <a:chOff x="12075" y="212050"/>
                <a:chExt cx="9144000" cy="930950"/>
              </a:xfrm>
            </p:grpSpPr>
            <p:cxnSp>
              <p:nvCxnSpPr>
                <p:cNvPr id="2172" name="Google Shape;2172;p55"/>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73" name="Google Shape;2173;p55"/>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74" name="Google Shape;2174;p55"/>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175" name="Google Shape;2175;p55"/>
            <p:cNvGrpSpPr/>
            <p:nvPr/>
          </p:nvGrpSpPr>
          <p:grpSpPr>
            <a:xfrm>
              <a:off x="213575" y="-171451"/>
              <a:ext cx="8855100" cy="5467198"/>
              <a:chOff x="213575" y="-171451"/>
              <a:chExt cx="8855100" cy="5467198"/>
            </a:xfrm>
          </p:grpSpPr>
          <p:grpSp>
            <p:nvGrpSpPr>
              <p:cNvPr id="2176" name="Google Shape;2176;p55"/>
              <p:cNvGrpSpPr/>
              <p:nvPr/>
            </p:nvGrpSpPr>
            <p:grpSpPr>
              <a:xfrm rot="5400000">
                <a:off x="-192674" y="234798"/>
                <a:ext cx="5467198" cy="4654700"/>
                <a:chOff x="12075" y="444775"/>
                <a:chExt cx="9144000" cy="4654700"/>
              </a:xfrm>
            </p:grpSpPr>
            <p:grpSp>
              <p:nvGrpSpPr>
                <p:cNvPr id="2177" name="Google Shape;2177;p55"/>
                <p:cNvGrpSpPr/>
                <p:nvPr/>
              </p:nvGrpSpPr>
              <p:grpSpPr>
                <a:xfrm>
                  <a:off x="12075" y="444775"/>
                  <a:ext cx="9144000" cy="1396425"/>
                  <a:chOff x="12075" y="444775"/>
                  <a:chExt cx="9144000" cy="1396425"/>
                </a:xfrm>
              </p:grpSpPr>
              <p:cxnSp>
                <p:nvCxnSpPr>
                  <p:cNvPr id="2178" name="Google Shape;2178;p5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79" name="Google Shape;2179;p5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80" name="Google Shape;2180;p5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81" name="Google Shape;2181;p55"/>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182" name="Google Shape;2182;p55"/>
                <p:cNvGrpSpPr/>
                <p:nvPr/>
              </p:nvGrpSpPr>
              <p:grpSpPr>
                <a:xfrm>
                  <a:off x="12075" y="2306650"/>
                  <a:ext cx="9144000" cy="1396425"/>
                  <a:chOff x="12075" y="444775"/>
                  <a:chExt cx="9144000" cy="1396425"/>
                </a:xfrm>
              </p:grpSpPr>
              <p:cxnSp>
                <p:nvCxnSpPr>
                  <p:cNvPr id="2183" name="Google Shape;2183;p5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84" name="Google Shape;2184;p5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85" name="Google Shape;2185;p5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86" name="Google Shape;2186;p55"/>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187" name="Google Shape;2187;p55"/>
                <p:cNvGrpSpPr/>
                <p:nvPr/>
              </p:nvGrpSpPr>
              <p:grpSpPr>
                <a:xfrm>
                  <a:off x="12075" y="4168525"/>
                  <a:ext cx="9144000" cy="930950"/>
                  <a:chOff x="12075" y="444775"/>
                  <a:chExt cx="9144000" cy="930950"/>
                </a:xfrm>
              </p:grpSpPr>
              <p:cxnSp>
                <p:nvCxnSpPr>
                  <p:cNvPr id="2188" name="Google Shape;2188;p5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89" name="Google Shape;2189;p5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90" name="Google Shape;2190;p5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191" name="Google Shape;2191;p55"/>
              <p:cNvGrpSpPr/>
              <p:nvPr/>
            </p:nvGrpSpPr>
            <p:grpSpPr>
              <a:xfrm rot="5400000">
                <a:off x="4473201" y="700273"/>
                <a:ext cx="5467198" cy="3723750"/>
                <a:chOff x="12075" y="1375725"/>
                <a:chExt cx="9144000" cy="3723750"/>
              </a:xfrm>
            </p:grpSpPr>
            <p:grpSp>
              <p:nvGrpSpPr>
                <p:cNvPr id="2192" name="Google Shape;2192;p55"/>
                <p:cNvGrpSpPr/>
                <p:nvPr/>
              </p:nvGrpSpPr>
              <p:grpSpPr>
                <a:xfrm>
                  <a:off x="12075" y="1375725"/>
                  <a:ext cx="9144000" cy="465475"/>
                  <a:chOff x="12075" y="1375725"/>
                  <a:chExt cx="9144000" cy="465475"/>
                </a:xfrm>
              </p:grpSpPr>
              <p:cxnSp>
                <p:nvCxnSpPr>
                  <p:cNvPr id="2193" name="Google Shape;2193;p5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94" name="Google Shape;2194;p55"/>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195" name="Google Shape;2195;p55"/>
                <p:cNvGrpSpPr/>
                <p:nvPr/>
              </p:nvGrpSpPr>
              <p:grpSpPr>
                <a:xfrm>
                  <a:off x="12075" y="2306650"/>
                  <a:ext cx="9144000" cy="1396425"/>
                  <a:chOff x="12075" y="444775"/>
                  <a:chExt cx="9144000" cy="1396425"/>
                </a:xfrm>
              </p:grpSpPr>
              <p:cxnSp>
                <p:nvCxnSpPr>
                  <p:cNvPr id="2196" name="Google Shape;2196;p5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97" name="Google Shape;2197;p5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98" name="Google Shape;2198;p5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99" name="Google Shape;2199;p55"/>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200" name="Google Shape;2200;p55"/>
                <p:cNvGrpSpPr/>
                <p:nvPr/>
              </p:nvGrpSpPr>
              <p:grpSpPr>
                <a:xfrm>
                  <a:off x="12075" y="4168525"/>
                  <a:ext cx="9144000" cy="930950"/>
                  <a:chOff x="12075" y="444775"/>
                  <a:chExt cx="9144000" cy="930950"/>
                </a:xfrm>
              </p:grpSpPr>
              <p:cxnSp>
                <p:nvCxnSpPr>
                  <p:cNvPr id="2201" name="Google Shape;2201;p5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02" name="Google Shape;2202;p5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03" name="Google Shape;2203;p5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2204" name="Google Shape;2204;p55"/>
          <p:cNvSpPr txBox="1"/>
          <p:nvPr>
            <p:ph type="title"/>
          </p:nvPr>
        </p:nvSpPr>
        <p:spPr>
          <a:xfrm>
            <a:off x="720000" y="1092013"/>
            <a:ext cx="3519600" cy="1843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lgn="l">
              <a:spcBef>
                <a:spcPts val="0"/>
              </a:spcBef>
              <a:spcAft>
                <a:spcPts val="0"/>
              </a:spcAft>
              <a:buSzPts val="3500"/>
              <a:buNone/>
              <a:defRPr/>
            </a:lvl2pPr>
            <a:lvl3pPr lvl="2" rtl="0" algn="l">
              <a:spcBef>
                <a:spcPts val="0"/>
              </a:spcBef>
              <a:spcAft>
                <a:spcPts val="0"/>
              </a:spcAft>
              <a:buSzPts val="3500"/>
              <a:buNone/>
              <a:defRPr/>
            </a:lvl3pPr>
            <a:lvl4pPr lvl="3" rtl="0" algn="l">
              <a:spcBef>
                <a:spcPts val="0"/>
              </a:spcBef>
              <a:spcAft>
                <a:spcPts val="0"/>
              </a:spcAft>
              <a:buSzPts val="3500"/>
              <a:buNone/>
              <a:defRPr/>
            </a:lvl4pPr>
            <a:lvl5pPr lvl="4" rtl="0" algn="l">
              <a:spcBef>
                <a:spcPts val="0"/>
              </a:spcBef>
              <a:spcAft>
                <a:spcPts val="0"/>
              </a:spcAft>
              <a:buSzPts val="3500"/>
              <a:buNone/>
              <a:defRPr/>
            </a:lvl5pPr>
            <a:lvl6pPr lvl="5" rtl="0" algn="l">
              <a:spcBef>
                <a:spcPts val="0"/>
              </a:spcBef>
              <a:spcAft>
                <a:spcPts val="0"/>
              </a:spcAft>
              <a:buSzPts val="3500"/>
              <a:buNone/>
              <a:defRPr/>
            </a:lvl6pPr>
            <a:lvl7pPr lvl="6" rtl="0" algn="l">
              <a:spcBef>
                <a:spcPts val="0"/>
              </a:spcBef>
              <a:spcAft>
                <a:spcPts val="0"/>
              </a:spcAft>
              <a:buSzPts val="3500"/>
              <a:buNone/>
              <a:defRPr/>
            </a:lvl7pPr>
            <a:lvl8pPr lvl="7" rtl="0" algn="l">
              <a:spcBef>
                <a:spcPts val="0"/>
              </a:spcBef>
              <a:spcAft>
                <a:spcPts val="0"/>
              </a:spcAft>
              <a:buSzPts val="3500"/>
              <a:buNone/>
              <a:defRPr/>
            </a:lvl8pPr>
            <a:lvl9pPr lvl="8" rtl="0" algn="l">
              <a:spcBef>
                <a:spcPts val="0"/>
              </a:spcBef>
              <a:spcAft>
                <a:spcPts val="0"/>
              </a:spcAft>
              <a:buSzPts val="3500"/>
              <a:buNone/>
              <a:defRPr/>
            </a:lvl9pPr>
          </a:lstStyle>
          <a:p/>
        </p:txBody>
      </p:sp>
      <p:sp>
        <p:nvSpPr>
          <p:cNvPr id="2205" name="Google Shape;2205;p55"/>
          <p:cNvSpPr txBox="1"/>
          <p:nvPr>
            <p:ph idx="1" type="subTitle"/>
          </p:nvPr>
        </p:nvSpPr>
        <p:spPr>
          <a:xfrm>
            <a:off x="720000" y="2935188"/>
            <a:ext cx="35196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206" name="Google Shape;2206;p55"/>
          <p:cNvSpPr/>
          <p:nvPr>
            <p:ph idx="2" type="pic"/>
          </p:nvPr>
        </p:nvSpPr>
        <p:spPr>
          <a:xfrm>
            <a:off x="5520775" y="533863"/>
            <a:ext cx="2910000" cy="4075800"/>
          </a:xfrm>
          <a:prstGeom prst="roundRect">
            <a:avLst>
              <a:gd fmla="val 6529" name="adj"/>
            </a:avLst>
          </a:prstGeom>
          <a:noFill/>
          <a:ln cap="flat" cmpd="sng" w="9525">
            <a:solidFill>
              <a:schemeClr val="dk2"/>
            </a:solidFill>
            <a:prstDash val="solid"/>
            <a:round/>
            <a:headEnd len="sm" w="sm" type="none"/>
            <a:tailEnd len="sm" w="sm" type="none"/>
          </a:ln>
        </p:spPr>
      </p:sp>
      <p:grpSp>
        <p:nvGrpSpPr>
          <p:cNvPr id="2207" name="Google Shape;2207;p55"/>
          <p:cNvGrpSpPr/>
          <p:nvPr/>
        </p:nvGrpSpPr>
        <p:grpSpPr>
          <a:xfrm>
            <a:off x="-7" y="167200"/>
            <a:ext cx="8952587" cy="4867172"/>
            <a:chOff x="-7" y="167200"/>
            <a:chExt cx="8952587" cy="4867172"/>
          </a:xfrm>
        </p:grpSpPr>
        <p:grpSp>
          <p:nvGrpSpPr>
            <p:cNvPr id="2208" name="Google Shape;2208;p55"/>
            <p:cNvGrpSpPr/>
            <p:nvPr/>
          </p:nvGrpSpPr>
          <p:grpSpPr>
            <a:xfrm>
              <a:off x="-7" y="167200"/>
              <a:ext cx="1266969" cy="226225"/>
              <a:chOff x="-7" y="167200"/>
              <a:chExt cx="1266969" cy="226225"/>
            </a:xfrm>
          </p:grpSpPr>
          <p:sp>
            <p:nvSpPr>
              <p:cNvPr id="2209" name="Google Shape;2209;p55"/>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5"/>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1" name="Google Shape;2211;p55"/>
            <p:cNvGrpSpPr/>
            <p:nvPr/>
          </p:nvGrpSpPr>
          <p:grpSpPr>
            <a:xfrm>
              <a:off x="4890282" y="4643609"/>
              <a:ext cx="4062298" cy="390763"/>
              <a:chOff x="4890282" y="4643609"/>
              <a:chExt cx="4062298" cy="390763"/>
            </a:xfrm>
          </p:grpSpPr>
          <p:sp>
            <p:nvSpPr>
              <p:cNvPr id="2212" name="Google Shape;2212;p55"/>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5"/>
              <p:cNvSpPr/>
              <p:nvPr/>
            </p:nvSpPr>
            <p:spPr>
              <a:xfrm>
                <a:off x="4890282" y="4751143"/>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214" name="Shape 2214"/>
        <p:cNvGrpSpPr/>
        <p:nvPr/>
      </p:nvGrpSpPr>
      <p:grpSpPr>
        <a:xfrm>
          <a:off x="0" y="0"/>
          <a:ext cx="0" cy="0"/>
          <a:chOff x="0" y="0"/>
          <a:chExt cx="0" cy="0"/>
        </a:xfrm>
      </p:grpSpPr>
      <p:grpSp>
        <p:nvGrpSpPr>
          <p:cNvPr id="2215" name="Google Shape;2215;p56"/>
          <p:cNvGrpSpPr/>
          <p:nvPr/>
        </p:nvGrpSpPr>
        <p:grpSpPr>
          <a:xfrm flipH="1">
            <a:off x="0" y="-161849"/>
            <a:ext cx="9144000" cy="5467198"/>
            <a:chOff x="0" y="-171451"/>
            <a:chExt cx="9144000" cy="5467198"/>
          </a:xfrm>
        </p:grpSpPr>
        <p:grpSp>
          <p:nvGrpSpPr>
            <p:cNvPr id="2216" name="Google Shape;2216;p56"/>
            <p:cNvGrpSpPr/>
            <p:nvPr/>
          </p:nvGrpSpPr>
          <p:grpSpPr>
            <a:xfrm>
              <a:off x="0" y="135850"/>
              <a:ext cx="9144000" cy="4654700"/>
              <a:chOff x="12075" y="212050"/>
              <a:chExt cx="9144000" cy="4654700"/>
            </a:xfrm>
          </p:grpSpPr>
          <p:grpSp>
            <p:nvGrpSpPr>
              <p:cNvPr id="2217" name="Google Shape;2217;p56"/>
              <p:cNvGrpSpPr/>
              <p:nvPr/>
            </p:nvGrpSpPr>
            <p:grpSpPr>
              <a:xfrm>
                <a:off x="12075" y="212050"/>
                <a:ext cx="9144000" cy="1396425"/>
                <a:chOff x="12075" y="212050"/>
                <a:chExt cx="9144000" cy="1396425"/>
              </a:xfrm>
            </p:grpSpPr>
            <p:cxnSp>
              <p:nvCxnSpPr>
                <p:cNvPr id="2218" name="Google Shape;2218;p56"/>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19" name="Google Shape;2219;p56"/>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20" name="Google Shape;2220;p56"/>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21" name="Google Shape;2221;p56"/>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222" name="Google Shape;2222;p56"/>
              <p:cNvGrpSpPr/>
              <p:nvPr/>
            </p:nvGrpSpPr>
            <p:grpSpPr>
              <a:xfrm>
                <a:off x="12075" y="2073925"/>
                <a:ext cx="9144000" cy="1396425"/>
                <a:chOff x="12075" y="212050"/>
                <a:chExt cx="9144000" cy="1396425"/>
              </a:xfrm>
            </p:grpSpPr>
            <p:cxnSp>
              <p:nvCxnSpPr>
                <p:cNvPr id="2223" name="Google Shape;2223;p56"/>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24" name="Google Shape;2224;p56"/>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25" name="Google Shape;2225;p56"/>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26" name="Google Shape;2226;p56"/>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227" name="Google Shape;2227;p56"/>
              <p:cNvGrpSpPr/>
              <p:nvPr/>
            </p:nvGrpSpPr>
            <p:grpSpPr>
              <a:xfrm>
                <a:off x="12075" y="3935800"/>
                <a:ext cx="9144000" cy="930950"/>
                <a:chOff x="12075" y="212050"/>
                <a:chExt cx="9144000" cy="930950"/>
              </a:xfrm>
            </p:grpSpPr>
            <p:cxnSp>
              <p:nvCxnSpPr>
                <p:cNvPr id="2228" name="Google Shape;2228;p56"/>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29" name="Google Shape;2229;p56"/>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30" name="Google Shape;2230;p56"/>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231" name="Google Shape;2231;p56"/>
            <p:cNvGrpSpPr/>
            <p:nvPr/>
          </p:nvGrpSpPr>
          <p:grpSpPr>
            <a:xfrm>
              <a:off x="213575" y="-171451"/>
              <a:ext cx="8855100" cy="5467198"/>
              <a:chOff x="213575" y="-171451"/>
              <a:chExt cx="8855100" cy="5467198"/>
            </a:xfrm>
          </p:grpSpPr>
          <p:grpSp>
            <p:nvGrpSpPr>
              <p:cNvPr id="2232" name="Google Shape;2232;p56"/>
              <p:cNvGrpSpPr/>
              <p:nvPr/>
            </p:nvGrpSpPr>
            <p:grpSpPr>
              <a:xfrm rot="5400000">
                <a:off x="-192674" y="234798"/>
                <a:ext cx="5467198" cy="4654700"/>
                <a:chOff x="12075" y="444775"/>
                <a:chExt cx="9144000" cy="4654700"/>
              </a:xfrm>
            </p:grpSpPr>
            <p:grpSp>
              <p:nvGrpSpPr>
                <p:cNvPr id="2233" name="Google Shape;2233;p56"/>
                <p:cNvGrpSpPr/>
                <p:nvPr/>
              </p:nvGrpSpPr>
              <p:grpSpPr>
                <a:xfrm>
                  <a:off x="12075" y="444775"/>
                  <a:ext cx="9144000" cy="1396425"/>
                  <a:chOff x="12075" y="444775"/>
                  <a:chExt cx="9144000" cy="1396425"/>
                </a:xfrm>
              </p:grpSpPr>
              <p:cxnSp>
                <p:nvCxnSpPr>
                  <p:cNvPr id="2234" name="Google Shape;2234;p5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35" name="Google Shape;2235;p5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36" name="Google Shape;2236;p5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37" name="Google Shape;2237;p5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238" name="Google Shape;2238;p56"/>
                <p:cNvGrpSpPr/>
                <p:nvPr/>
              </p:nvGrpSpPr>
              <p:grpSpPr>
                <a:xfrm>
                  <a:off x="12075" y="2306650"/>
                  <a:ext cx="9144000" cy="1396425"/>
                  <a:chOff x="12075" y="444775"/>
                  <a:chExt cx="9144000" cy="1396425"/>
                </a:xfrm>
              </p:grpSpPr>
              <p:cxnSp>
                <p:nvCxnSpPr>
                  <p:cNvPr id="2239" name="Google Shape;2239;p5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40" name="Google Shape;2240;p5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41" name="Google Shape;2241;p5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42" name="Google Shape;2242;p5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243" name="Google Shape;2243;p56"/>
                <p:cNvGrpSpPr/>
                <p:nvPr/>
              </p:nvGrpSpPr>
              <p:grpSpPr>
                <a:xfrm>
                  <a:off x="12075" y="4168525"/>
                  <a:ext cx="9144000" cy="930950"/>
                  <a:chOff x="12075" y="444775"/>
                  <a:chExt cx="9144000" cy="930950"/>
                </a:xfrm>
              </p:grpSpPr>
              <p:cxnSp>
                <p:nvCxnSpPr>
                  <p:cNvPr id="2244" name="Google Shape;2244;p5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45" name="Google Shape;2245;p5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46" name="Google Shape;2246;p5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247" name="Google Shape;2247;p56"/>
              <p:cNvGrpSpPr/>
              <p:nvPr/>
            </p:nvGrpSpPr>
            <p:grpSpPr>
              <a:xfrm rot="5400000">
                <a:off x="4473201" y="700273"/>
                <a:ext cx="5467198" cy="3723750"/>
                <a:chOff x="12075" y="1375725"/>
                <a:chExt cx="9144000" cy="3723750"/>
              </a:xfrm>
            </p:grpSpPr>
            <p:grpSp>
              <p:nvGrpSpPr>
                <p:cNvPr id="2248" name="Google Shape;2248;p56"/>
                <p:cNvGrpSpPr/>
                <p:nvPr/>
              </p:nvGrpSpPr>
              <p:grpSpPr>
                <a:xfrm>
                  <a:off x="12075" y="1375725"/>
                  <a:ext cx="9144000" cy="465475"/>
                  <a:chOff x="12075" y="1375725"/>
                  <a:chExt cx="9144000" cy="465475"/>
                </a:xfrm>
              </p:grpSpPr>
              <p:cxnSp>
                <p:nvCxnSpPr>
                  <p:cNvPr id="2249" name="Google Shape;2249;p5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50" name="Google Shape;2250;p5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251" name="Google Shape;2251;p56"/>
                <p:cNvGrpSpPr/>
                <p:nvPr/>
              </p:nvGrpSpPr>
              <p:grpSpPr>
                <a:xfrm>
                  <a:off x="12075" y="2306650"/>
                  <a:ext cx="9144000" cy="1396425"/>
                  <a:chOff x="12075" y="444775"/>
                  <a:chExt cx="9144000" cy="1396425"/>
                </a:xfrm>
              </p:grpSpPr>
              <p:cxnSp>
                <p:nvCxnSpPr>
                  <p:cNvPr id="2252" name="Google Shape;2252;p5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53" name="Google Shape;2253;p5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54" name="Google Shape;2254;p5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55" name="Google Shape;2255;p5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256" name="Google Shape;2256;p56"/>
                <p:cNvGrpSpPr/>
                <p:nvPr/>
              </p:nvGrpSpPr>
              <p:grpSpPr>
                <a:xfrm>
                  <a:off x="12075" y="4168525"/>
                  <a:ext cx="9144000" cy="930950"/>
                  <a:chOff x="12075" y="444775"/>
                  <a:chExt cx="9144000" cy="930950"/>
                </a:xfrm>
              </p:grpSpPr>
              <p:cxnSp>
                <p:nvCxnSpPr>
                  <p:cNvPr id="2257" name="Google Shape;2257;p5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58" name="Google Shape;2258;p5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59" name="Google Shape;2259;p5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2260" name="Google Shape;2260;p56"/>
          <p:cNvGrpSpPr/>
          <p:nvPr/>
        </p:nvGrpSpPr>
        <p:grpSpPr>
          <a:xfrm>
            <a:off x="-7" y="167200"/>
            <a:ext cx="8952587" cy="4867172"/>
            <a:chOff x="-7" y="167200"/>
            <a:chExt cx="8952587" cy="4867172"/>
          </a:xfrm>
        </p:grpSpPr>
        <p:grpSp>
          <p:nvGrpSpPr>
            <p:cNvPr id="2261" name="Google Shape;2261;p56"/>
            <p:cNvGrpSpPr/>
            <p:nvPr/>
          </p:nvGrpSpPr>
          <p:grpSpPr>
            <a:xfrm>
              <a:off x="-7" y="167200"/>
              <a:ext cx="1266969" cy="226225"/>
              <a:chOff x="-7" y="167200"/>
              <a:chExt cx="1266969" cy="226225"/>
            </a:xfrm>
          </p:grpSpPr>
          <p:sp>
            <p:nvSpPr>
              <p:cNvPr id="2262" name="Google Shape;2262;p56"/>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6"/>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4" name="Google Shape;2264;p56"/>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5" name="Google Shape;2265;p56"/>
          <p:cNvSpPr txBox="1"/>
          <p:nvPr>
            <p:ph type="title"/>
          </p:nvPr>
        </p:nvSpPr>
        <p:spPr>
          <a:xfrm>
            <a:off x="893125" y="1508550"/>
            <a:ext cx="2697600" cy="1063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lgn="l">
              <a:spcBef>
                <a:spcPts val="0"/>
              </a:spcBef>
              <a:spcAft>
                <a:spcPts val="0"/>
              </a:spcAft>
              <a:buSzPts val="3500"/>
              <a:buNone/>
              <a:defRPr/>
            </a:lvl2pPr>
            <a:lvl3pPr lvl="2" rtl="0" algn="l">
              <a:spcBef>
                <a:spcPts val="0"/>
              </a:spcBef>
              <a:spcAft>
                <a:spcPts val="0"/>
              </a:spcAft>
              <a:buSzPts val="3500"/>
              <a:buNone/>
              <a:defRPr/>
            </a:lvl3pPr>
            <a:lvl4pPr lvl="3" rtl="0" algn="l">
              <a:spcBef>
                <a:spcPts val="0"/>
              </a:spcBef>
              <a:spcAft>
                <a:spcPts val="0"/>
              </a:spcAft>
              <a:buSzPts val="3500"/>
              <a:buNone/>
              <a:defRPr/>
            </a:lvl4pPr>
            <a:lvl5pPr lvl="4" rtl="0" algn="l">
              <a:spcBef>
                <a:spcPts val="0"/>
              </a:spcBef>
              <a:spcAft>
                <a:spcPts val="0"/>
              </a:spcAft>
              <a:buSzPts val="3500"/>
              <a:buNone/>
              <a:defRPr/>
            </a:lvl5pPr>
            <a:lvl6pPr lvl="5" rtl="0" algn="l">
              <a:spcBef>
                <a:spcPts val="0"/>
              </a:spcBef>
              <a:spcAft>
                <a:spcPts val="0"/>
              </a:spcAft>
              <a:buSzPts val="3500"/>
              <a:buNone/>
              <a:defRPr/>
            </a:lvl6pPr>
            <a:lvl7pPr lvl="6" rtl="0" algn="l">
              <a:spcBef>
                <a:spcPts val="0"/>
              </a:spcBef>
              <a:spcAft>
                <a:spcPts val="0"/>
              </a:spcAft>
              <a:buSzPts val="3500"/>
              <a:buNone/>
              <a:defRPr/>
            </a:lvl7pPr>
            <a:lvl8pPr lvl="7" rtl="0" algn="l">
              <a:spcBef>
                <a:spcPts val="0"/>
              </a:spcBef>
              <a:spcAft>
                <a:spcPts val="0"/>
              </a:spcAft>
              <a:buSzPts val="3500"/>
              <a:buNone/>
              <a:defRPr/>
            </a:lvl8pPr>
            <a:lvl9pPr lvl="8" rtl="0" algn="l">
              <a:spcBef>
                <a:spcPts val="0"/>
              </a:spcBef>
              <a:spcAft>
                <a:spcPts val="0"/>
              </a:spcAft>
              <a:buSzPts val="3500"/>
              <a:buNone/>
              <a:defRPr/>
            </a:lvl9pPr>
          </a:lstStyle>
          <a:p/>
        </p:txBody>
      </p:sp>
      <p:sp>
        <p:nvSpPr>
          <p:cNvPr id="2266" name="Google Shape;2266;p56"/>
          <p:cNvSpPr txBox="1"/>
          <p:nvPr>
            <p:ph idx="1" type="subTitle"/>
          </p:nvPr>
        </p:nvSpPr>
        <p:spPr>
          <a:xfrm>
            <a:off x="893125" y="2571750"/>
            <a:ext cx="2697600" cy="1063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2267" name="Shape 2267"/>
        <p:cNvGrpSpPr/>
        <p:nvPr/>
      </p:nvGrpSpPr>
      <p:grpSpPr>
        <a:xfrm>
          <a:off x="0" y="0"/>
          <a:ext cx="0" cy="0"/>
          <a:chOff x="0" y="0"/>
          <a:chExt cx="0" cy="0"/>
        </a:xfrm>
      </p:grpSpPr>
      <p:grpSp>
        <p:nvGrpSpPr>
          <p:cNvPr id="2268" name="Google Shape;2268;p57"/>
          <p:cNvGrpSpPr/>
          <p:nvPr/>
        </p:nvGrpSpPr>
        <p:grpSpPr>
          <a:xfrm flipH="1">
            <a:off x="0" y="-161849"/>
            <a:ext cx="9144000" cy="5467198"/>
            <a:chOff x="0" y="-171451"/>
            <a:chExt cx="9144000" cy="5467198"/>
          </a:xfrm>
        </p:grpSpPr>
        <p:grpSp>
          <p:nvGrpSpPr>
            <p:cNvPr id="2269" name="Google Shape;2269;p57"/>
            <p:cNvGrpSpPr/>
            <p:nvPr/>
          </p:nvGrpSpPr>
          <p:grpSpPr>
            <a:xfrm>
              <a:off x="0" y="135850"/>
              <a:ext cx="9144000" cy="4654700"/>
              <a:chOff x="12075" y="212050"/>
              <a:chExt cx="9144000" cy="4654700"/>
            </a:xfrm>
          </p:grpSpPr>
          <p:grpSp>
            <p:nvGrpSpPr>
              <p:cNvPr id="2270" name="Google Shape;2270;p57"/>
              <p:cNvGrpSpPr/>
              <p:nvPr/>
            </p:nvGrpSpPr>
            <p:grpSpPr>
              <a:xfrm>
                <a:off x="12075" y="212050"/>
                <a:ext cx="9144000" cy="1396425"/>
                <a:chOff x="12075" y="212050"/>
                <a:chExt cx="9144000" cy="1396425"/>
              </a:xfrm>
            </p:grpSpPr>
            <p:cxnSp>
              <p:nvCxnSpPr>
                <p:cNvPr id="2271" name="Google Shape;2271;p57"/>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72" name="Google Shape;2272;p57"/>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73" name="Google Shape;2273;p57"/>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74" name="Google Shape;2274;p57"/>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275" name="Google Shape;2275;p57"/>
              <p:cNvGrpSpPr/>
              <p:nvPr/>
            </p:nvGrpSpPr>
            <p:grpSpPr>
              <a:xfrm>
                <a:off x="12075" y="2073925"/>
                <a:ext cx="9144000" cy="1396425"/>
                <a:chOff x="12075" y="212050"/>
                <a:chExt cx="9144000" cy="1396425"/>
              </a:xfrm>
            </p:grpSpPr>
            <p:cxnSp>
              <p:nvCxnSpPr>
                <p:cNvPr id="2276" name="Google Shape;2276;p57"/>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77" name="Google Shape;2277;p57"/>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78" name="Google Shape;2278;p57"/>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79" name="Google Shape;2279;p57"/>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280" name="Google Shape;2280;p57"/>
              <p:cNvGrpSpPr/>
              <p:nvPr/>
            </p:nvGrpSpPr>
            <p:grpSpPr>
              <a:xfrm>
                <a:off x="12075" y="3935800"/>
                <a:ext cx="9144000" cy="930950"/>
                <a:chOff x="12075" y="212050"/>
                <a:chExt cx="9144000" cy="930950"/>
              </a:xfrm>
            </p:grpSpPr>
            <p:cxnSp>
              <p:nvCxnSpPr>
                <p:cNvPr id="2281" name="Google Shape;2281;p57"/>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82" name="Google Shape;2282;p57"/>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83" name="Google Shape;2283;p57"/>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284" name="Google Shape;2284;p57"/>
            <p:cNvGrpSpPr/>
            <p:nvPr/>
          </p:nvGrpSpPr>
          <p:grpSpPr>
            <a:xfrm>
              <a:off x="213575" y="-171451"/>
              <a:ext cx="8855100" cy="5467198"/>
              <a:chOff x="213575" y="-171451"/>
              <a:chExt cx="8855100" cy="5467198"/>
            </a:xfrm>
          </p:grpSpPr>
          <p:grpSp>
            <p:nvGrpSpPr>
              <p:cNvPr id="2285" name="Google Shape;2285;p57"/>
              <p:cNvGrpSpPr/>
              <p:nvPr/>
            </p:nvGrpSpPr>
            <p:grpSpPr>
              <a:xfrm rot="5400000">
                <a:off x="-192674" y="234798"/>
                <a:ext cx="5467198" cy="4654700"/>
                <a:chOff x="12075" y="444775"/>
                <a:chExt cx="9144000" cy="4654700"/>
              </a:xfrm>
            </p:grpSpPr>
            <p:grpSp>
              <p:nvGrpSpPr>
                <p:cNvPr id="2286" name="Google Shape;2286;p57"/>
                <p:cNvGrpSpPr/>
                <p:nvPr/>
              </p:nvGrpSpPr>
              <p:grpSpPr>
                <a:xfrm>
                  <a:off x="12075" y="444775"/>
                  <a:ext cx="9144000" cy="1396425"/>
                  <a:chOff x="12075" y="444775"/>
                  <a:chExt cx="9144000" cy="1396425"/>
                </a:xfrm>
              </p:grpSpPr>
              <p:cxnSp>
                <p:nvCxnSpPr>
                  <p:cNvPr id="2287" name="Google Shape;2287;p5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88" name="Google Shape;2288;p5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89" name="Google Shape;2289;p5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90" name="Google Shape;2290;p5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291" name="Google Shape;2291;p57"/>
                <p:cNvGrpSpPr/>
                <p:nvPr/>
              </p:nvGrpSpPr>
              <p:grpSpPr>
                <a:xfrm>
                  <a:off x="12075" y="2306650"/>
                  <a:ext cx="9144000" cy="1396425"/>
                  <a:chOff x="12075" y="444775"/>
                  <a:chExt cx="9144000" cy="1396425"/>
                </a:xfrm>
              </p:grpSpPr>
              <p:cxnSp>
                <p:nvCxnSpPr>
                  <p:cNvPr id="2292" name="Google Shape;2292;p5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93" name="Google Shape;2293;p5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94" name="Google Shape;2294;p5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95" name="Google Shape;2295;p5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296" name="Google Shape;2296;p57"/>
                <p:cNvGrpSpPr/>
                <p:nvPr/>
              </p:nvGrpSpPr>
              <p:grpSpPr>
                <a:xfrm>
                  <a:off x="12075" y="4168525"/>
                  <a:ext cx="9144000" cy="930950"/>
                  <a:chOff x="12075" y="444775"/>
                  <a:chExt cx="9144000" cy="930950"/>
                </a:xfrm>
              </p:grpSpPr>
              <p:cxnSp>
                <p:nvCxnSpPr>
                  <p:cNvPr id="2297" name="Google Shape;2297;p5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98" name="Google Shape;2298;p5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99" name="Google Shape;2299;p5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300" name="Google Shape;2300;p57"/>
              <p:cNvGrpSpPr/>
              <p:nvPr/>
            </p:nvGrpSpPr>
            <p:grpSpPr>
              <a:xfrm rot="5400000">
                <a:off x="4473201" y="700273"/>
                <a:ext cx="5467198" cy="3723750"/>
                <a:chOff x="12075" y="1375725"/>
                <a:chExt cx="9144000" cy="3723750"/>
              </a:xfrm>
            </p:grpSpPr>
            <p:grpSp>
              <p:nvGrpSpPr>
                <p:cNvPr id="2301" name="Google Shape;2301;p57"/>
                <p:cNvGrpSpPr/>
                <p:nvPr/>
              </p:nvGrpSpPr>
              <p:grpSpPr>
                <a:xfrm>
                  <a:off x="12075" y="1375725"/>
                  <a:ext cx="9144000" cy="465475"/>
                  <a:chOff x="12075" y="1375725"/>
                  <a:chExt cx="9144000" cy="465475"/>
                </a:xfrm>
              </p:grpSpPr>
              <p:cxnSp>
                <p:nvCxnSpPr>
                  <p:cNvPr id="2302" name="Google Shape;2302;p5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03" name="Google Shape;2303;p5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304" name="Google Shape;2304;p57"/>
                <p:cNvGrpSpPr/>
                <p:nvPr/>
              </p:nvGrpSpPr>
              <p:grpSpPr>
                <a:xfrm>
                  <a:off x="12075" y="2306650"/>
                  <a:ext cx="9144000" cy="1396425"/>
                  <a:chOff x="12075" y="444775"/>
                  <a:chExt cx="9144000" cy="1396425"/>
                </a:xfrm>
              </p:grpSpPr>
              <p:cxnSp>
                <p:nvCxnSpPr>
                  <p:cNvPr id="2305" name="Google Shape;2305;p5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06" name="Google Shape;2306;p5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07" name="Google Shape;2307;p5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08" name="Google Shape;2308;p5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309" name="Google Shape;2309;p57"/>
                <p:cNvGrpSpPr/>
                <p:nvPr/>
              </p:nvGrpSpPr>
              <p:grpSpPr>
                <a:xfrm>
                  <a:off x="12075" y="4168525"/>
                  <a:ext cx="9144000" cy="930950"/>
                  <a:chOff x="12075" y="444775"/>
                  <a:chExt cx="9144000" cy="930950"/>
                </a:xfrm>
              </p:grpSpPr>
              <p:cxnSp>
                <p:nvCxnSpPr>
                  <p:cNvPr id="2310" name="Google Shape;2310;p5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11" name="Google Shape;2311;p5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12" name="Google Shape;2312;p5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2313" name="Google Shape;2313;p57"/>
          <p:cNvGrpSpPr/>
          <p:nvPr/>
        </p:nvGrpSpPr>
        <p:grpSpPr>
          <a:xfrm>
            <a:off x="-7" y="117416"/>
            <a:ext cx="8941384" cy="4905859"/>
            <a:chOff x="-7" y="117416"/>
            <a:chExt cx="8941384" cy="4905859"/>
          </a:xfrm>
        </p:grpSpPr>
        <p:grpSp>
          <p:nvGrpSpPr>
            <p:cNvPr id="2314" name="Google Shape;2314;p57"/>
            <p:cNvGrpSpPr/>
            <p:nvPr/>
          </p:nvGrpSpPr>
          <p:grpSpPr>
            <a:xfrm>
              <a:off x="-7" y="4797050"/>
              <a:ext cx="1266969" cy="226225"/>
              <a:chOff x="-7" y="167200"/>
              <a:chExt cx="1266969" cy="226225"/>
            </a:xfrm>
          </p:grpSpPr>
          <p:sp>
            <p:nvSpPr>
              <p:cNvPr id="2315" name="Google Shape;2315;p57"/>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7"/>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7" name="Google Shape;2317;p57"/>
            <p:cNvSpPr/>
            <p:nvPr/>
          </p:nvSpPr>
          <p:spPr>
            <a:xfrm>
              <a:off x="8608176" y="4514350"/>
              <a:ext cx="333201" cy="333048"/>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7"/>
            <p:cNvSpPr/>
            <p:nvPr/>
          </p:nvSpPr>
          <p:spPr>
            <a:xfrm>
              <a:off x="1861082" y="117416"/>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9" name="Google Shape;2319;p57"/>
          <p:cNvSpPr txBox="1"/>
          <p:nvPr>
            <p:ph type="title"/>
          </p:nvPr>
        </p:nvSpPr>
        <p:spPr>
          <a:xfrm>
            <a:off x="5516826" y="1395925"/>
            <a:ext cx="2668200" cy="1060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20" name="Google Shape;2320;p57"/>
          <p:cNvSpPr txBox="1"/>
          <p:nvPr>
            <p:ph idx="1" type="subTitle"/>
          </p:nvPr>
        </p:nvSpPr>
        <p:spPr>
          <a:xfrm>
            <a:off x="5516953" y="2456725"/>
            <a:ext cx="26682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321" name="Shape 2321"/>
        <p:cNvGrpSpPr/>
        <p:nvPr/>
      </p:nvGrpSpPr>
      <p:grpSpPr>
        <a:xfrm>
          <a:off x="0" y="0"/>
          <a:ext cx="0" cy="0"/>
          <a:chOff x="0" y="0"/>
          <a:chExt cx="0" cy="0"/>
        </a:xfrm>
      </p:grpSpPr>
      <p:grpSp>
        <p:nvGrpSpPr>
          <p:cNvPr id="2322" name="Google Shape;2322;p58"/>
          <p:cNvGrpSpPr/>
          <p:nvPr/>
        </p:nvGrpSpPr>
        <p:grpSpPr>
          <a:xfrm flipH="1">
            <a:off x="0" y="-161849"/>
            <a:ext cx="9144000" cy="5467198"/>
            <a:chOff x="0" y="-171451"/>
            <a:chExt cx="9144000" cy="5467198"/>
          </a:xfrm>
        </p:grpSpPr>
        <p:grpSp>
          <p:nvGrpSpPr>
            <p:cNvPr id="2323" name="Google Shape;2323;p58"/>
            <p:cNvGrpSpPr/>
            <p:nvPr/>
          </p:nvGrpSpPr>
          <p:grpSpPr>
            <a:xfrm>
              <a:off x="0" y="135850"/>
              <a:ext cx="9144000" cy="4654700"/>
              <a:chOff x="12075" y="212050"/>
              <a:chExt cx="9144000" cy="4654700"/>
            </a:xfrm>
          </p:grpSpPr>
          <p:grpSp>
            <p:nvGrpSpPr>
              <p:cNvPr id="2324" name="Google Shape;2324;p58"/>
              <p:cNvGrpSpPr/>
              <p:nvPr/>
            </p:nvGrpSpPr>
            <p:grpSpPr>
              <a:xfrm>
                <a:off x="12075" y="212050"/>
                <a:ext cx="9144000" cy="1396425"/>
                <a:chOff x="12075" y="212050"/>
                <a:chExt cx="9144000" cy="1396425"/>
              </a:xfrm>
            </p:grpSpPr>
            <p:cxnSp>
              <p:nvCxnSpPr>
                <p:cNvPr id="2325" name="Google Shape;2325;p58"/>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26" name="Google Shape;2326;p58"/>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27" name="Google Shape;2327;p58"/>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28" name="Google Shape;2328;p58"/>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329" name="Google Shape;2329;p58"/>
              <p:cNvGrpSpPr/>
              <p:nvPr/>
            </p:nvGrpSpPr>
            <p:grpSpPr>
              <a:xfrm>
                <a:off x="12075" y="2073925"/>
                <a:ext cx="9144000" cy="1396425"/>
                <a:chOff x="12075" y="212050"/>
                <a:chExt cx="9144000" cy="1396425"/>
              </a:xfrm>
            </p:grpSpPr>
            <p:cxnSp>
              <p:nvCxnSpPr>
                <p:cNvPr id="2330" name="Google Shape;2330;p58"/>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31" name="Google Shape;2331;p58"/>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32" name="Google Shape;2332;p58"/>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33" name="Google Shape;2333;p58"/>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334" name="Google Shape;2334;p58"/>
              <p:cNvGrpSpPr/>
              <p:nvPr/>
            </p:nvGrpSpPr>
            <p:grpSpPr>
              <a:xfrm>
                <a:off x="12075" y="3935800"/>
                <a:ext cx="9144000" cy="930950"/>
                <a:chOff x="12075" y="212050"/>
                <a:chExt cx="9144000" cy="930950"/>
              </a:xfrm>
            </p:grpSpPr>
            <p:cxnSp>
              <p:nvCxnSpPr>
                <p:cNvPr id="2335" name="Google Shape;2335;p58"/>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36" name="Google Shape;2336;p58"/>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37" name="Google Shape;2337;p58"/>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338" name="Google Shape;2338;p58"/>
            <p:cNvGrpSpPr/>
            <p:nvPr/>
          </p:nvGrpSpPr>
          <p:grpSpPr>
            <a:xfrm>
              <a:off x="213575" y="-171451"/>
              <a:ext cx="8855100" cy="5467198"/>
              <a:chOff x="213575" y="-171451"/>
              <a:chExt cx="8855100" cy="5467198"/>
            </a:xfrm>
          </p:grpSpPr>
          <p:grpSp>
            <p:nvGrpSpPr>
              <p:cNvPr id="2339" name="Google Shape;2339;p58"/>
              <p:cNvGrpSpPr/>
              <p:nvPr/>
            </p:nvGrpSpPr>
            <p:grpSpPr>
              <a:xfrm rot="5400000">
                <a:off x="-192674" y="234798"/>
                <a:ext cx="5467198" cy="4654700"/>
                <a:chOff x="12075" y="444775"/>
                <a:chExt cx="9144000" cy="4654700"/>
              </a:xfrm>
            </p:grpSpPr>
            <p:grpSp>
              <p:nvGrpSpPr>
                <p:cNvPr id="2340" name="Google Shape;2340;p58"/>
                <p:cNvGrpSpPr/>
                <p:nvPr/>
              </p:nvGrpSpPr>
              <p:grpSpPr>
                <a:xfrm>
                  <a:off x="12075" y="444775"/>
                  <a:ext cx="9144000" cy="1396425"/>
                  <a:chOff x="12075" y="444775"/>
                  <a:chExt cx="9144000" cy="1396425"/>
                </a:xfrm>
              </p:grpSpPr>
              <p:cxnSp>
                <p:nvCxnSpPr>
                  <p:cNvPr id="2341" name="Google Shape;2341;p5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42" name="Google Shape;2342;p5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43" name="Google Shape;2343;p5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44" name="Google Shape;2344;p58"/>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345" name="Google Shape;2345;p58"/>
                <p:cNvGrpSpPr/>
                <p:nvPr/>
              </p:nvGrpSpPr>
              <p:grpSpPr>
                <a:xfrm>
                  <a:off x="12075" y="2306650"/>
                  <a:ext cx="9144000" cy="1396425"/>
                  <a:chOff x="12075" y="444775"/>
                  <a:chExt cx="9144000" cy="1396425"/>
                </a:xfrm>
              </p:grpSpPr>
              <p:cxnSp>
                <p:nvCxnSpPr>
                  <p:cNvPr id="2346" name="Google Shape;2346;p5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47" name="Google Shape;2347;p5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48" name="Google Shape;2348;p5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49" name="Google Shape;2349;p58"/>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350" name="Google Shape;2350;p58"/>
                <p:cNvGrpSpPr/>
                <p:nvPr/>
              </p:nvGrpSpPr>
              <p:grpSpPr>
                <a:xfrm>
                  <a:off x="12075" y="4168525"/>
                  <a:ext cx="9144000" cy="930950"/>
                  <a:chOff x="12075" y="444775"/>
                  <a:chExt cx="9144000" cy="930950"/>
                </a:xfrm>
              </p:grpSpPr>
              <p:cxnSp>
                <p:nvCxnSpPr>
                  <p:cNvPr id="2351" name="Google Shape;2351;p5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52" name="Google Shape;2352;p5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53" name="Google Shape;2353;p5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354" name="Google Shape;2354;p58"/>
              <p:cNvGrpSpPr/>
              <p:nvPr/>
            </p:nvGrpSpPr>
            <p:grpSpPr>
              <a:xfrm rot="5400000">
                <a:off x="4473201" y="700273"/>
                <a:ext cx="5467198" cy="3723750"/>
                <a:chOff x="12075" y="1375725"/>
                <a:chExt cx="9144000" cy="3723750"/>
              </a:xfrm>
            </p:grpSpPr>
            <p:grpSp>
              <p:nvGrpSpPr>
                <p:cNvPr id="2355" name="Google Shape;2355;p58"/>
                <p:cNvGrpSpPr/>
                <p:nvPr/>
              </p:nvGrpSpPr>
              <p:grpSpPr>
                <a:xfrm>
                  <a:off x="12075" y="1375725"/>
                  <a:ext cx="9144000" cy="465475"/>
                  <a:chOff x="12075" y="1375725"/>
                  <a:chExt cx="9144000" cy="465475"/>
                </a:xfrm>
              </p:grpSpPr>
              <p:cxnSp>
                <p:nvCxnSpPr>
                  <p:cNvPr id="2356" name="Google Shape;2356;p5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57" name="Google Shape;2357;p58"/>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358" name="Google Shape;2358;p58"/>
                <p:cNvGrpSpPr/>
                <p:nvPr/>
              </p:nvGrpSpPr>
              <p:grpSpPr>
                <a:xfrm>
                  <a:off x="12075" y="2306650"/>
                  <a:ext cx="9144000" cy="1396425"/>
                  <a:chOff x="12075" y="444775"/>
                  <a:chExt cx="9144000" cy="1396425"/>
                </a:xfrm>
              </p:grpSpPr>
              <p:cxnSp>
                <p:nvCxnSpPr>
                  <p:cNvPr id="2359" name="Google Shape;2359;p5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60" name="Google Shape;2360;p5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61" name="Google Shape;2361;p5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62" name="Google Shape;2362;p58"/>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363" name="Google Shape;2363;p58"/>
                <p:cNvGrpSpPr/>
                <p:nvPr/>
              </p:nvGrpSpPr>
              <p:grpSpPr>
                <a:xfrm>
                  <a:off x="12075" y="4168525"/>
                  <a:ext cx="9144000" cy="930950"/>
                  <a:chOff x="12075" y="444775"/>
                  <a:chExt cx="9144000" cy="930950"/>
                </a:xfrm>
              </p:grpSpPr>
              <p:cxnSp>
                <p:nvCxnSpPr>
                  <p:cNvPr id="2364" name="Google Shape;2364;p5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65" name="Google Shape;2365;p5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66" name="Google Shape;2366;p5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2367" name="Google Shape;2367;p58"/>
          <p:cNvSpPr txBox="1"/>
          <p:nvPr>
            <p:ph type="title"/>
          </p:nvPr>
        </p:nvSpPr>
        <p:spPr>
          <a:xfrm>
            <a:off x="713225" y="2448213"/>
            <a:ext cx="4472400" cy="8373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68" name="Google Shape;2368;p58"/>
          <p:cNvSpPr txBox="1"/>
          <p:nvPr>
            <p:ph hasCustomPrompt="1" idx="2" type="title"/>
          </p:nvPr>
        </p:nvSpPr>
        <p:spPr>
          <a:xfrm>
            <a:off x="2208275" y="1423663"/>
            <a:ext cx="1482300" cy="7704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69" name="Google Shape;2369;p58"/>
          <p:cNvSpPr txBox="1"/>
          <p:nvPr>
            <p:ph idx="1" type="subTitle"/>
          </p:nvPr>
        </p:nvSpPr>
        <p:spPr>
          <a:xfrm>
            <a:off x="713225" y="3344838"/>
            <a:ext cx="44724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370" name="Google Shape;2370;p58"/>
          <p:cNvGrpSpPr/>
          <p:nvPr/>
        </p:nvGrpSpPr>
        <p:grpSpPr>
          <a:xfrm flipH="1">
            <a:off x="173907" y="92498"/>
            <a:ext cx="8795602" cy="4945088"/>
            <a:chOff x="173907" y="92498"/>
            <a:chExt cx="8795602" cy="4945088"/>
          </a:xfrm>
        </p:grpSpPr>
        <p:grpSp>
          <p:nvGrpSpPr>
            <p:cNvPr id="2371" name="Google Shape;2371;p58"/>
            <p:cNvGrpSpPr/>
            <p:nvPr/>
          </p:nvGrpSpPr>
          <p:grpSpPr>
            <a:xfrm>
              <a:off x="8918459" y="243592"/>
              <a:ext cx="51049" cy="774142"/>
              <a:chOff x="8211712" y="2037146"/>
              <a:chExt cx="34742" cy="526950"/>
            </a:xfrm>
          </p:grpSpPr>
          <p:sp>
            <p:nvSpPr>
              <p:cNvPr id="2372" name="Google Shape;2372;p58"/>
              <p:cNvSpPr/>
              <p:nvPr/>
            </p:nvSpPr>
            <p:spPr>
              <a:xfrm>
                <a:off x="8211712" y="2037146"/>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8"/>
              <p:cNvSpPr/>
              <p:nvPr/>
            </p:nvSpPr>
            <p:spPr>
              <a:xfrm>
                <a:off x="8211712" y="2116302"/>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8"/>
              <p:cNvSpPr/>
              <p:nvPr/>
            </p:nvSpPr>
            <p:spPr>
              <a:xfrm>
                <a:off x="8211712" y="2195458"/>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8"/>
              <p:cNvSpPr/>
              <p:nvPr/>
            </p:nvSpPr>
            <p:spPr>
              <a:xfrm>
                <a:off x="8211712" y="2274614"/>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8"/>
              <p:cNvSpPr/>
              <p:nvPr/>
            </p:nvSpPr>
            <p:spPr>
              <a:xfrm>
                <a:off x="8211712" y="2353770"/>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8"/>
              <p:cNvSpPr/>
              <p:nvPr/>
            </p:nvSpPr>
            <p:spPr>
              <a:xfrm>
                <a:off x="8211712" y="2432927"/>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8"/>
              <p:cNvSpPr/>
              <p:nvPr/>
            </p:nvSpPr>
            <p:spPr>
              <a:xfrm>
                <a:off x="8211712" y="2512083"/>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9" name="Google Shape;2379;p58"/>
            <p:cNvGrpSpPr/>
            <p:nvPr/>
          </p:nvGrpSpPr>
          <p:grpSpPr>
            <a:xfrm>
              <a:off x="173907" y="4750539"/>
              <a:ext cx="291257" cy="287046"/>
              <a:chOff x="5456048" y="1794743"/>
              <a:chExt cx="178248" cy="175682"/>
            </a:xfrm>
          </p:grpSpPr>
          <p:sp>
            <p:nvSpPr>
              <p:cNvPr id="2380" name="Google Shape;2380;p58"/>
              <p:cNvSpPr/>
              <p:nvPr/>
            </p:nvSpPr>
            <p:spPr>
              <a:xfrm>
                <a:off x="5456048" y="1794743"/>
                <a:ext cx="178248" cy="175682"/>
              </a:xfrm>
              <a:custGeom>
                <a:rect b="b" l="l" r="r" t="t"/>
                <a:pathLst>
                  <a:path extrusionOk="0" h="1780" w="1806">
                    <a:moveTo>
                      <a:pt x="277" y="0"/>
                    </a:moveTo>
                    <a:lnTo>
                      <a:pt x="1" y="276"/>
                    </a:lnTo>
                    <a:lnTo>
                      <a:pt x="1530" y="1780"/>
                    </a:lnTo>
                    <a:lnTo>
                      <a:pt x="1805" y="1504"/>
                    </a:lnTo>
                    <a:lnTo>
                      <a:pt x="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8"/>
              <p:cNvSpPr/>
              <p:nvPr/>
            </p:nvSpPr>
            <p:spPr>
              <a:xfrm>
                <a:off x="5456048" y="1794743"/>
                <a:ext cx="178248" cy="175682"/>
              </a:xfrm>
              <a:custGeom>
                <a:rect b="b" l="l" r="r" t="t"/>
                <a:pathLst>
                  <a:path extrusionOk="0" h="1780" w="1806">
                    <a:moveTo>
                      <a:pt x="1505" y="0"/>
                    </a:moveTo>
                    <a:lnTo>
                      <a:pt x="1" y="1504"/>
                    </a:lnTo>
                    <a:lnTo>
                      <a:pt x="302" y="1780"/>
                    </a:lnTo>
                    <a:lnTo>
                      <a:pt x="1805" y="276"/>
                    </a:lnTo>
                    <a:lnTo>
                      <a:pt x="1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2" name="Google Shape;2382;p58"/>
            <p:cNvSpPr/>
            <p:nvPr/>
          </p:nvSpPr>
          <p:spPr>
            <a:xfrm rot="-123321">
              <a:off x="7897400" y="4768750"/>
              <a:ext cx="1018402" cy="166548"/>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8"/>
            <p:cNvSpPr/>
            <p:nvPr/>
          </p:nvSpPr>
          <p:spPr>
            <a:xfrm>
              <a:off x="8639763" y="92498"/>
              <a:ext cx="207956" cy="207857"/>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384" name="Shape 2384"/>
        <p:cNvGrpSpPr/>
        <p:nvPr/>
      </p:nvGrpSpPr>
      <p:grpSpPr>
        <a:xfrm>
          <a:off x="0" y="0"/>
          <a:ext cx="0" cy="0"/>
          <a:chOff x="0" y="0"/>
          <a:chExt cx="0" cy="0"/>
        </a:xfrm>
      </p:grpSpPr>
      <p:grpSp>
        <p:nvGrpSpPr>
          <p:cNvPr id="2385" name="Google Shape;2385;p59"/>
          <p:cNvGrpSpPr/>
          <p:nvPr/>
        </p:nvGrpSpPr>
        <p:grpSpPr>
          <a:xfrm flipH="1">
            <a:off x="0" y="-161849"/>
            <a:ext cx="9144000" cy="5467198"/>
            <a:chOff x="0" y="-171451"/>
            <a:chExt cx="9144000" cy="5467198"/>
          </a:xfrm>
        </p:grpSpPr>
        <p:grpSp>
          <p:nvGrpSpPr>
            <p:cNvPr id="2386" name="Google Shape;2386;p59"/>
            <p:cNvGrpSpPr/>
            <p:nvPr/>
          </p:nvGrpSpPr>
          <p:grpSpPr>
            <a:xfrm>
              <a:off x="0" y="135850"/>
              <a:ext cx="9144000" cy="4654700"/>
              <a:chOff x="12075" y="212050"/>
              <a:chExt cx="9144000" cy="4654700"/>
            </a:xfrm>
          </p:grpSpPr>
          <p:grpSp>
            <p:nvGrpSpPr>
              <p:cNvPr id="2387" name="Google Shape;2387;p59"/>
              <p:cNvGrpSpPr/>
              <p:nvPr/>
            </p:nvGrpSpPr>
            <p:grpSpPr>
              <a:xfrm>
                <a:off x="12075" y="212050"/>
                <a:ext cx="9144000" cy="1396425"/>
                <a:chOff x="12075" y="212050"/>
                <a:chExt cx="9144000" cy="1396425"/>
              </a:xfrm>
            </p:grpSpPr>
            <p:cxnSp>
              <p:nvCxnSpPr>
                <p:cNvPr id="2388" name="Google Shape;2388;p59"/>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89" name="Google Shape;2389;p59"/>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90" name="Google Shape;2390;p59"/>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91" name="Google Shape;2391;p59"/>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392" name="Google Shape;2392;p59"/>
              <p:cNvGrpSpPr/>
              <p:nvPr/>
            </p:nvGrpSpPr>
            <p:grpSpPr>
              <a:xfrm>
                <a:off x="12075" y="2073925"/>
                <a:ext cx="9144000" cy="1396425"/>
                <a:chOff x="12075" y="212050"/>
                <a:chExt cx="9144000" cy="1396425"/>
              </a:xfrm>
            </p:grpSpPr>
            <p:cxnSp>
              <p:nvCxnSpPr>
                <p:cNvPr id="2393" name="Google Shape;2393;p59"/>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94" name="Google Shape;2394;p59"/>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95" name="Google Shape;2395;p59"/>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96" name="Google Shape;2396;p59"/>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397" name="Google Shape;2397;p59"/>
              <p:cNvGrpSpPr/>
              <p:nvPr/>
            </p:nvGrpSpPr>
            <p:grpSpPr>
              <a:xfrm>
                <a:off x="12075" y="3935800"/>
                <a:ext cx="9144000" cy="930950"/>
                <a:chOff x="12075" y="212050"/>
                <a:chExt cx="9144000" cy="930950"/>
              </a:xfrm>
            </p:grpSpPr>
            <p:cxnSp>
              <p:nvCxnSpPr>
                <p:cNvPr id="2398" name="Google Shape;2398;p59"/>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99" name="Google Shape;2399;p59"/>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00" name="Google Shape;2400;p59"/>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401" name="Google Shape;2401;p59"/>
            <p:cNvGrpSpPr/>
            <p:nvPr/>
          </p:nvGrpSpPr>
          <p:grpSpPr>
            <a:xfrm>
              <a:off x="213575" y="-171451"/>
              <a:ext cx="8855100" cy="5467198"/>
              <a:chOff x="213575" y="-171451"/>
              <a:chExt cx="8855100" cy="5467198"/>
            </a:xfrm>
          </p:grpSpPr>
          <p:grpSp>
            <p:nvGrpSpPr>
              <p:cNvPr id="2402" name="Google Shape;2402;p59"/>
              <p:cNvGrpSpPr/>
              <p:nvPr/>
            </p:nvGrpSpPr>
            <p:grpSpPr>
              <a:xfrm rot="5400000">
                <a:off x="-192674" y="234798"/>
                <a:ext cx="5467198" cy="4654700"/>
                <a:chOff x="12075" y="444775"/>
                <a:chExt cx="9144000" cy="4654700"/>
              </a:xfrm>
            </p:grpSpPr>
            <p:grpSp>
              <p:nvGrpSpPr>
                <p:cNvPr id="2403" name="Google Shape;2403;p59"/>
                <p:cNvGrpSpPr/>
                <p:nvPr/>
              </p:nvGrpSpPr>
              <p:grpSpPr>
                <a:xfrm>
                  <a:off x="12075" y="444775"/>
                  <a:ext cx="9144000" cy="1396425"/>
                  <a:chOff x="12075" y="444775"/>
                  <a:chExt cx="9144000" cy="1396425"/>
                </a:xfrm>
              </p:grpSpPr>
              <p:cxnSp>
                <p:nvCxnSpPr>
                  <p:cNvPr id="2404" name="Google Shape;2404;p5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05" name="Google Shape;2405;p5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06" name="Google Shape;2406;p5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07" name="Google Shape;2407;p59"/>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408" name="Google Shape;2408;p59"/>
                <p:cNvGrpSpPr/>
                <p:nvPr/>
              </p:nvGrpSpPr>
              <p:grpSpPr>
                <a:xfrm>
                  <a:off x="12075" y="2306650"/>
                  <a:ext cx="9144000" cy="1396425"/>
                  <a:chOff x="12075" y="444775"/>
                  <a:chExt cx="9144000" cy="1396425"/>
                </a:xfrm>
              </p:grpSpPr>
              <p:cxnSp>
                <p:nvCxnSpPr>
                  <p:cNvPr id="2409" name="Google Shape;2409;p5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10" name="Google Shape;2410;p5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11" name="Google Shape;2411;p5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12" name="Google Shape;2412;p59"/>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413" name="Google Shape;2413;p59"/>
                <p:cNvGrpSpPr/>
                <p:nvPr/>
              </p:nvGrpSpPr>
              <p:grpSpPr>
                <a:xfrm>
                  <a:off x="12075" y="4168525"/>
                  <a:ext cx="9144000" cy="930950"/>
                  <a:chOff x="12075" y="444775"/>
                  <a:chExt cx="9144000" cy="930950"/>
                </a:xfrm>
              </p:grpSpPr>
              <p:cxnSp>
                <p:nvCxnSpPr>
                  <p:cNvPr id="2414" name="Google Shape;2414;p5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15" name="Google Shape;2415;p5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16" name="Google Shape;2416;p5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417" name="Google Shape;2417;p59"/>
              <p:cNvGrpSpPr/>
              <p:nvPr/>
            </p:nvGrpSpPr>
            <p:grpSpPr>
              <a:xfrm rot="5400000">
                <a:off x="4473201" y="700273"/>
                <a:ext cx="5467198" cy="3723750"/>
                <a:chOff x="12075" y="1375725"/>
                <a:chExt cx="9144000" cy="3723750"/>
              </a:xfrm>
            </p:grpSpPr>
            <p:grpSp>
              <p:nvGrpSpPr>
                <p:cNvPr id="2418" name="Google Shape;2418;p59"/>
                <p:cNvGrpSpPr/>
                <p:nvPr/>
              </p:nvGrpSpPr>
              <p:grpSpPr>
                <a:xfrm>
                  <a:off x="12075" y="1375725"/>
                  <a:ext cx="9144000" cy="465475"/>
                  <a:chOff x="12075" y="1375725"/>
                  <a:chExt cx="9144000" cy="465475"/>
                </a:xfrm>
              </p:grpSpPr>
              <p:cxnSp>
                <p:nvCxnSpPr>
                  <p:cNvPr id="2419" name="Google Shape;2419;p5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20" name="Google Shape;2420;p59"/>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421" name="Google Shape;2421;p59"/>
                <p:cNvGrpSpPr/>
                <p:nvPr/>
              </p:nvGrpSpPr>
              <p:grpSpPr>
                <a:xfrm>
                  <a:off x="12075" y="2306650"/>
                  <a:ext cx="9144000" cy="1396425"/>
                  <a:chOff x="12075" y="444775"/>
                  <a:chExt cx="9144000" cy="1396425"/>
                </a:xfrm>
              </p:grpSpPr>
              <p:cxnSp>
                <p:nvCxnSpPr>
                  <p:cNvPr id="2422" name="Google Shape;2422;p5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23" name="Google Shape;2423;p5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24" name="Google Shape;2424;p5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25" name="Google Shape;2425;p59"/>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426" name="Google Shape;2426;p59"/>
                <p:cNvGrpSpPr/>
                <p:nvPr/>
              </p:nvGrpSpPr>
              <p:grpSpPr>
                <a:xfrm>
                  <a:off x="12075" y="4168525"/>
                  <a:ext cx="9144000" cy="930950"/>
                  <a:chOff x="12075" y="444775"/>
                  <a:chExt cx="9144000" cy="930950"/>
                </a:xfrm>
              </p:grpSpPr>
              <p:cxnSp>
                <p:nvCxnSpPr>
                  <p:cNvPr id="2427" name="Google Shape;2427;p5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28" name="Google Shape;2428;p5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29" name="Google Shape;2429;p5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2430" name="Google Shape;2430;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31" name="Google Shape;2431;p59"/>
          <p:cNvSpPr txBox="1"/>
          <p:nvPr>
            <p:ph idx="1" type="subTitle"/>
          </p:nvPr>
        </p:nvSpPr>
        <p:spPr>
          <a:xfrm>
            <a:off x="5046566" y="3285624"/>
            <a:ext cx="2500800" cy="101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32" name="Google Shape;2432;p59"/>
          <p:cNvSpPr txBox="1"/>
          <p:nvPr>
            <p:ph idx="2" type="subTitle"/>
          </p:nvPr>
        </p:nvSpPr>
        <p:spPr>
          <a:xfrm>
            <a:off x="1596634" y="3285624"/>
            <a:ext cx="2500800" cy="101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33" name="Google Shape;2433;p59"/>
          <p:cNvSpPr txBox="1"/>
          <p:nvPr>
            <p:ph idx="3" type="subTitle"/>
          </p:nvPr>
        </p:nvSpPr>
        <p:spPr>
          <a:xfrm>
            <a:off x="1596634" y="2833375"/>
            <a:ext cx="2500800" cy="45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2434" name="Google Shape;2434;p59"/>
          <p:cNvSpPr txBox="1"/>
          <p:nvPr>
            <p:ph idx="4" type="subTitle"/>
          </p:nvPr>
        </p:nvSpPr>
        <p:spPr>
          <a:xfrm>
            <a:off x="5046566" y="2833375"/>
            <a:ext cx="2500800" cy="45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grpSp>
        <p:nvGrpSpPr>
          <p:cNvPr id="2435" name="Google Shape;2435;p59"/>
          <p:cNvGrpSpPr/>
          <p:nvPr/>
        </p:nvGrpSpPr>
        <p:grpSpPr>
          <a:xfrm>
            <a:off x="141641" y="92498"/>
            <a:ext cx="8827868" cy="4945088"/>
            <a:chOff x="141641" y="92498"/>
            <a:chExt cx="8827868" cy="4945088"/>
          </a:xfrm>
        </p:grpSpPr>
        <p:grpSp>
          <p:nvGrpSpPr>
            <p:cNvPr id="2436" name="Google Shape;2436;p59"/>
            <p:cNvGrpSpPr/>
            <p:nvPr/>
          </p:nvGrpSpPr>
          <p:grpSpPr>
            <a:xfrm>
              <a:off x="8918459" y="243592"/>
              <a:ext cx="51049" cy="774142"/>
              <a:chOff x="8211712" y="2037146"/>
              <a:chExt cx="34742" cy="526950"/>
            </a:xfrm>
          </p:grpSpPr>
          <p:sp>
            <p:nvSpPr>
              <p:cNvPr id="2437" name="Google Shape;2437;p59"/>
              <p:cNvSpPr/>
              <p:nvPr/>
            </p:nvSpPr>
            <p:spPr>
              <a:xfrm>
                <a:off x="8211712" y="2037146"/>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9"/>
              <p:cNvSpPr/>
              <p:nvPr/>
            </p:nvSpPr>
            <p:spPr>
              <a:xfrm>
                <a:off x="8211712" y="2116302"/>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9"/>
              <p:cNvSpPr/>
              <p:nvPr/>
            </p:nvSpPr>
            <p:spPr>
              <a:xfrm>
                <a:off x="8211712" y="2195458"/>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9"/>
              <p:cNvSpPr/>
              <p:nvPr/>
            </p:nvSpPr>
            <p:spPr>
              <a:xfrm>
                <a:off x="8211712" y="2274614"/>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9"/>
              <p:cNvSpPr/>
              <p:nvPr/>
            </p:nvSpPr>
            <p:spPr>
              <a:xfrm>
                <a:off x="8211712" y="2353770"/>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9"/>
              <p:cNvSpPr/>
              <p:nvPr/>
            </p:nvSpPr>
            <p:spPr>
              <a:xfrm>
                <a:off x="8211712" y="2432927"/>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9"/>
              <p:cNvSpPr/>
              <p:nvPr/>
            </p:nvSpPr>
            <p:spPr>
              <a:xfrm>
                <a:off x="8211712" y="2512083"/>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4" name="Google Shape;2444;p59"/>
            <p:cNvGrpSpPr/>
            <p:nvPr/>
          </p:nvGrpSpPr>
          <p:grpSpPr>
            <a:xfrm>
              <a:off x="173907" y="4750539"/>
              <a:ext cx="291257" cy="287046"/>
              <a:chOff x="5456048" y="1794743"/>
              <a:chExt cx="178248" cy="175682"/>
            </a:xfrm>
          </p:grpSpPr>
          <p:sp>
            <p:nvSpPr>
              <p:cNvPr id="2445" name="Google Shape;2445;p59"/>
              <p:cNvSpPr/>
              <p:nvPr/>
            </p:nvSpPr>
            <p:spPr>
              <a:xfrm>
                <a:off x="5456048" y="1794743"/>
                <a:ext cx="178248" cy="175682"/>
              </a:xfrm>
              <a:custGeom>
                <a:rect b="b" l="l" r="r" t="t"/>
                <a:pathLst>
                  <a:path extrusionOk="0" h="1780" w="1806">
                    <a:moveTo>
                      <a:pt x="277" y="0"/>
                    </a:moveTo>
                    <a:lnTo>
                      <a:pt x="1" y="276"/>
                    </a:lnTo>
                    <a:lnTo>
                      <a:pt x="1530" y="1780"/>
                    </a:lnTo>
                    <a:lnTo>
                      <a:pt x="1805" y="1504"/>
                    </a:lnTo>
                    <a:lnTo>
                      <a:pt x="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9"/>
              <p:cNvSpPr/>
              <p:nvPr/>
            </p:nvSpPr>
            <p:spPr>
              <a:xfrm>
                <a:off x="5456048" y="1794743"/>
                <a:ext cx="178248" cy="175682"/>
              </a:xfrm>
              <a:custGeom>
                <a:rect b="b" l="l" r="r" t="t"/>
                <a:pathLst>
                  <a:path extrusionOk="0" h="1780" w="1806">
                    <a:moveTo>
                      <a:pt x="1505" y="0"/>
                    </a:moveTo>
                    <a:lnTo>
                      <a:pt x="1" y="1504"/>
                    </a:lnTo>
                    <a:lnTo>
                      <a:pt x="302" y="1780"/>
                    </a:lnTo>
                    <a:lnTo>
                      <a:pt x="1805" y="276"/>
                    </a:lnTo>
                    <a:lnTo>
                      <a:pt x="1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7" name="Google Shape;2447;p59"/>
            <p:cNvSpPr/>
            <p:nvPr/>
          </p:nvSpPr>
          <p:spPr>
            <a:xfrm rot="-123321">
              <a:off x="144300" y="113150"/>
              <a:ext cx="1018402" cy="166548"/>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9"/>
            <p:cNvSpPr/>
            <p:nvPr/>
          </p:nvSpPr>
          <p:spPr>
            <a:xfrm>
              <a:off x="8639763" y="92498"/>
              <a:ext cx="207956" cy="207857"/>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449" name="Shape 2449"/>
        <p:cNvGrpSpPr/>
        <p:nvPr/>
      </p:nvGrpSpPr>
      <p:grpSpPr>
        <a:xfrm>
          <a:off x="0" y="0"/>
          <a:ext cx="0" cy="0"/>
          <a:chOff x="0" y="0"/>
          <a:chExt cx="0" cy="0"/>
        </a:xfrm>
      </p:grpSpPr>
      <p:grpSp>
        <p:nvGrpSpPr>
          <p:cNvPr id="2450" name="Google Shape;2450;p60"/>
          <p:cNvGrpSpPr/>
          <p:nvPr/>
        </p:nvGrpSpPr>
        <p:grpSpPr>
          <a:xfrm flipH="1">
            <a:off x="0" y="-161849"/>
            <a:ext cx="9144000" cy="5467198"/>
            <a:chOff x="0" y="-171451"/>
            <a:chExt cx="9144000" cy="5467198"/>
          </a:xfrm>
        </p:grpSpPr>
        <p:grpSp>
          <p:nvGrpSpPr>
            <p:cNvPr id="2451" name="Google Shape;2451;p60"/>
            <p:cNvGrpSpPr/>
            <p:nvPr/>
          </p:nvGrpSpPr>
          <p:grpSpPr>
            <a:xfrm>
              <a:off x="0" y="135850"/>
              <a:ext cx="9144000" cy="4654700"/>
              <a:chOff x="12075" y="212050"/>
              <a:chExt cx="9144000" cy="4654700"/>
            </a:xfrm>
          </p:grpSpPr>
          <p:grpSp>
            <p:nvGrpSpPr>
              <p:cNvPr id="2452" name="Google Shape;2452;p60"/>
              <p:cNvGrpSpPr/>
              <p:nvPr/>
            </p:nvGrpSpPr>
            <p:grpSpPr>
              <a:xfrm>
                <a:off x="12075" y="212050"/>
                <a:ext cx="9144000" cy="1396425"/>
                <a:chOff x="12075" y="212050"/>
                <a:chExt cx="9144000" cy="1396425"/>
              </a:xfrm>
            </p:grpSpPr>
            <p:cxnSp>
              <p:nvCxnSpPr>
                <p:cNvPr id="2453" name="Google Shape;2453;p60"/>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54" name="Google Shape;2454;p60"/>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55" name="Google Shape;2455;p60"/>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56" name="Google Shape;2456;p60"/>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457" name="Google Shape;2457;p60"/>
              <p:cNvGrpSpPr/>
              <p:nvPr/>
            </p:nvGrpSpPr>
            <p:grpSpPr>
              <a:xfrm>
                <a:off x="12075" y="2073925"/>
                <a:ext cx="9144000" cy="1396425"/>
                <a:chOff x="12075" y="212050"/>
                <a:chExt cx="9144000" cy="1396425"/>
              </a:xfrm>
            </p:grpSpPr>
            <p:cxnSp>
              <p:nvCxnSpPr>
                <p:cNvPr id="2458" name="Google Shape;2458;p60"/>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59" name="Google Shape;2459;p60"/>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60" name="Google Shape;2460;p60"/>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61" name="Google Shape;2461;p60"/>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462" name="Google Shape;2462;p60"/>
              <p:cNvGrpSpPr/>
              <p:nvPr/>
            </p:nvGrpSpPr>
            <p:grpSpPr>
              <a:xfrm>
                <a:off x="12075" y="3935800"/>
                <a:ext cx="9144000" cy="930950"/>
                <a:chOff x="12075" y="212050"/>
                <a:chExt cx="9144000" cy="930950"/>
              </a:xfrm>
            </p:grpSpPr>
            <p:cxnSp>
              <p:nvCxnSpPr>
                <p:cNvPr id="2463" name="Google Shape;2463;p60"/>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64" name="Google Shape;2464;p60"/>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65" name="Google Shape;2465;p60"/>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466" name="Google Shape;2466;p60"/>
            <p:cNvGrpSpPr/>
            <p:nvPr/>
          </p:nvGrpSpPr>
          <p:grpSpPr>
            <a:xfrm>
              <a:off x="213575" y="-171451"/>
              <a:ext cx="8855100" cy="5467198"/>
              <a:chOff x="213575" y="-171451"/>
              <a:chExt cx="8855100" cy="5467198"/>
            </a:xfrm>
          </p:grpSpPr>
          <p:grpSp>
            <p:nvGrpSpPr>
              <p:cNvPr id="2467" name="Google Shape;2467;p60"/>
              <p:cNvGrpSpPr/>
              <p:nvPr/>
            </p:nvGrpSpPr>
            <p:grpSpPr>
              <a:xfrm rot="5400000">
                <a:off x="-192674" y="234798"/>
                <a:ext cx="5467198" cy="4654700"/>
                <a:chOff x="12075" y="444775"/>
                <a:chExt cx="9144000" cy="4654700"/>
              </a:xfrm>
            </p:grpSpPr>
            <p:grpSp>
              <p:nvGrpSpPr>
                <p:cNvPr id="2468" name="Google Shape;2468;p60"/>
                <p:cNvGrpSpPr/>
                <p:nvPr/>
              </p:nvGrpSpPr>
              <p:grpSpPr>
                <a:xfrm>
                  <a:off x="12075" y="444775"/>
                  <a:ext cx="9144000" cy="1396425"/>
                  <a:chOff x="12075" y="444775"/>
                  <a:chExt cx="9144000" cy="1396425"/>
                </a:xfrm>
              </p:grpSpPr>
              <p:cxnSp>
                <p:nvCxnSpPr>
                  <p:cNvPr id="2469" name="Google Shape;2469;p60"/>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70" name="Google Shape;2470;p60"/>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71" name="Google Shape;2471;p60"/>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72" name="Google Shape;2472;p60"/>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473" name="Google Shape;2473;p60"/>
                <p:cNvGrpSpPr/>
                <p:nvPr/>
              </p:nvGrpSpPr>
              <p:grpSpPr>
                <a:xfrm>
                  <a:off x="12075" y="2306650"/>
                  <a:ext cx="9144000" cy="1396425"/>
                  <a:chOff x="12075" y="444775"/>
                  <a:chExt cx="9144000" cy="1396425"/>
                </a:xfrm>
              </p:grpSpPr>
              <p:cxnSp>
                <p:nvCxnSpPr>
                  <p:cNvPr id="2474" name="Google Shape;2474;p60"/>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75" name="Google Shape;2475;p60"/>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76" name="Google Shape;2476;p60"/>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77" name="Google Shape;2477;p60"/>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478" name="Google Shape;2478;p60"/>
                <p:cNvGrpSpPr/>
                <p:nvPr/>
              </p:nvGrpSpPr>
              <p:grpSpPr>
                <a:xfrm>
                  <a:off x="12075" y="4168525"/>
                  <a:ext cx="9144000" cy="930950"/>
                  <a:chOff x="12075" y="444775"/>
                  <a:chExt cx="9144000" cy="930950"/>
                </a:xfrm>
              </p:grpSpPr>
              <p:cxnSp>
                <p:nvCxnSpPr>
                  <p:cNvPr id="2479" name="Google Shape;2479;p60"/>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80" name="Google Shape;2480;p60"/>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81" name="Google Shape;2481;p60"/>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482" name="Google Shape;2482;p60"/>
              <p:cNvGrpSpPr/>
              <p:nvPr/>
            </p:nvGrpSpPr>
            <p:grpSpPr>
              <a:xfrm rot="5400000">
                <a:off x="4473201" y="700273"/>
                <a:ext cx="5467198" cy="3723750"/>
                <a:chOff x="12075" y="1375725"/>
                <a:chExt cx="9144000" cy="3723750"/>
              </a:xfrm>
            </p:grpSpPr>
            <p:grpSp>
              <p:nvGrpSpPr>
                <p:cNvPr id="2483" name="Google Shape;2483;p60"/>
                <p:cNvGrpSpPr/>
                <p:nvPr/>
              </p:nvGrpSpPr>
              <p:grpSpPr>
                <a:xfrm>
                  <a:off x="12075" y="1375725"/>
                  <a:ext cx="9144000" cy="465475"/>
                  <a:chOff x="12075" y="1375725"/>
                  <a:chExt cx="9144000" cy="465475"/>
                </a:xfrm>
              </p:grpSpPr>
              <p:cxnSp>
                <p:nvCxnSpPr>
                  <p:cNvPr id="2484" name="Google Shape;2484;p60"/>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85" name="Google Shape;2485;p60"/>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486" name="Google Shape;2486;p60"/>
                <p:cNvGrpSpPr/>
                <p:nvPr/>
              </p:nvGrpSpPr>
              <p:grpSpPr>
                <a:xfrm>
                  <a:off x="12075" y="2306650"/>
                  <a:ext cx="9144000" cy="1396425"/>
                  <a:chOff x="12075" y="444775"/>
                  <a:chExt cx="9144000" cy="1396425"/>
                </a:xfrm>
              </p:grpSpPr>
              <p:cxnSp>
                <p:nvCxnSpPr>
                  <p:cNvPr id="2487" name="Google Shape;2487;p60"/>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88" name="Google Shape;2488;p60"/>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89" name="Google Shape;2489;p60"/>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90" name="Google Shape;2490;p60"/>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491" name="Google Shape;2491;p60"/>
                <p:cNvGrpSpPr/>
                <p:nvPr/>
              </p:nvGrpSpPr>
              <p:grpSpPr>
                <a:xfrm>
                  <a:off x="12075" y="4168525"/>
                  <a:ext cx="9144000" cy="930950"/>
                  <a:chOff x="12075" y="444775"/>
                  <a:chExt cx="9144000" cy="930950"/>
                </a:xfrm>
              </p:grpSpPr>
              <p:cxnSp>
                <p:nvCxnSpPr>
                  <p:cNvPr id="2492" name="Google Shape;2492;p60"/>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93" name="Google Shape;2493;p60"/>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94" name="Google Shape;2494;p60"/>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2495" name="Google Shape;2495;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96" name="Google Shape;2496;p60"/>
          <p:cNvSpPr txBox="1"/>
          <p:nvPr>
            <p:ph idx="1" type="subTitle"/>
          </p:nvPr>
        </p:nvSpPr>
        <p:spPr>
          <a:xfrm>
            <a:off x="720000" y="1507800"/>
            <a:ext cx="4611600" cy="2630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497" name="Google Shape;2497;p60"/>
          <p:cNvGrpSpPr/>
          <p:nvPr/>
        </p:nvGrpSpPr>
        <p:grpSpPr>
          <a:xfrm>
            <a:off x="-7" y="117416"/>
            <a:ext cx="8941384" cy="4905859"/>
            <a:chOff x="-7" y="117416"/>
            <a:chExt cx="8941384" cy="4905859"/>
          </a:xfrm>
        </p:grpSpPr>
        <p:grpSp>
          <p:nvGrpSpPr>
            <p:cNvPr id="2498" name="Google Shape;2498;p60"/>
            <p:cNvGrpSpPr/>
            <p:nvPr/>
          </p:nvGrpSpPr>
          <p:grpSpPr>
            <a:xfrm>
              <a:off x="-7" y="4797050"/>
              <a:ext cx="1266969" cy="226225"/>
              <a:chOff x="-7" y="167200"/>
              <a:chExt cx="1266969" cy="226225"/>
            </a:xfrm>
          </p:grpSpPr>
          <p:sp>
            <p:nvSpPr>
              <p:cNvPr id="2499" name="Google Shape;2499;p60"/>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0"/>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1" name="Google Shape;2501;p60"/>
            <p:cNvSpPr/>
            <p:nvPr/>
          </p:nvSpPr>
          <p:spPr>
            <a:xfrm>
              <a:off x="8608176" y="4514350"/>
              <a:ext cx="333201" cy="333048"/>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0"/>
            <p:cNvSpPr/>
            <p:nvPr/>
          </p:nvSpPr>
          <p:spPr>
            <a:xfrm>
              <a:off x="1861082" y="117416"/>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503" name="Shape 2503"/>
        <p:cNvGrpSpPr/>
        <p:nvPr/>
      </p:nvGrpSpPr>
      <p:grpSpPr>
        <a:xfrm>
          <a:off x="0" y="0"/>
          <a:ext cx="0" cy="0"/>
          <a:chOff x="0" y="0"/>
          <a:chExt cx="0" cy="0"/>
        </a:xfrm>
      </p:grpSpPr>
      <p:grpSp>
        <p:nvGrpSpPr>
          <p:cNvPr id="2504" name="Google Shape;2504;p61"/>
          <p:cNvGrpSpPr/>
          <p:nvPr/>
        </p:nvGrpSpPr>
        <p:grpSpPr>
          <a:xfrm flipH="1">
            <a:off x="0" y="-161849"/>
            <a:ext cx="9144000" cy="5467198"/>
            <a:chOff x="0" y="-171451"/>
            <a:chExt cx="9144000" cy="5467198"/>
          </a:xfrm>
        </p:grpSpPr>
        <p:grpSp>
          <p:nvGrpSpPr>
            <p:cNvPr id="2505" name="Google Shape;2505;p61"/>
            <p:cNvGrpSpPr/>
            <p:nvPr/>
          </p:nvGrpSpPr>
          <p:grpSpPr>
            <a:xfrm>
              <a:off x="0" y="135850"/>
              <a:ext cx="9144000" cy="4654700"/>
              <a:chOff x="12075" y="212050"/>
              <a:chExt cx="9144000" cy="4654700"/>
            </a:xfrm>
          </p:grpSpPr>
          <p:grpSp>
            <p:nvGrpSpPr>
              <p:cNvPr id="2506" name="Google Shape;2506;p61"/>
              <p:cNvGrpSpPr/>
              <p:nvPr/>
            </p:nvGrpSpPr>
            <p:grpSpPr>
              <a:xfrm>
                <a:off x="12075" y="212050"/>
                <a:ext cx="9144000" cy="1396425"/>
                <a:chOff x="12075" y="212050"/>
                <a:chExt cx="9144000" cy="1396425"/>
              </a:xfrm>
            </p:grpSpPr>
            <p:cxnSp>
              <p:nvCxnSpPr>
                <p:cNvPr id="2507" name="Google Shape;2507;p61"/>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08" name="Google Shape;2508;p61"/>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09" name="Google Shape;2509;p61"/>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10" name="Google Shape;2510;p61"/>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511" name="Google Shape;2511;p61"/>
              <p:cNvGrpSpPr/>
              <p:nvPr/>
            </p:nvGrpSpPr>
            <p:grpSpPr>
              <a:xfrm>
                <a:off x="12075" y="2073925"/>
                <a:ext cx="9144000" cy="1396425"/>
                <a:chOff x="12075" y="212050"/>
                <a:chExt cx="9144000" cy="1396425"/>
              </a:xfrm>
            </p:grpSpPr>
            <p:cxnSp>
              <p:nvCxnSpPr>
                <p:cNvPr id="2512" name="Google Shape;2512;p61"/>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13" name="Google Shape;2513;p61"/>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14" name="Google Shape;2514;p61"/>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15" name="Google Shape;2515;p61"/>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516" name="Google Shape;2516;p61"/>
              <p:cNvGrpSpPr/>
              <p:nvPr/>
            </p:nvGrpSpPr>
            <p:grpSpPr>
              <a:xfrm>
                <a:off x="12075" y="3935800"/>
                <a:ext cx="9144000" cy="930950"/>
                <a:chOff x="12075" y="212050"/>
                <a:chExt cx="9144000" cy="930950"/>
              </a:xfrm>
            </p:grpSpPr>
            <p:cxnSp>
              <p:nvCxnSpPr>
                <p:cNvPr id="2517" name="Google Shape;2517;p61"/>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18" name="Google Shape;2518;p61"/>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19" name="Google Shape;2519;p61"/>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520" name="Google Shape;2520;p61"/>
            <p:cNvGrpSpPr/>
            <p:nvPr/>
          </p:nvGrpSpPr>
          <p:grpSpPr>
            <a:xfrm>
              <a:off x="213575" y="-171451"/>
              <a:ext cx="8855100" cy="5467198"/>
              <a:chOff x="213575" y="-171451"/>
              <a:chExt cx="8855100" cy="5467198"/>
            </a:xfrm>
          </p:grpSpPr>
          <p:grpSp>
            <p:nvGrpSpPr>
              <p:cNvPr id="2521" name="Google Shape;2521;p61"/>
              <p:cNvGrpSpPr/>
              <p:nvPr/>
            </p:nvGrpSpPr>
            <p:grpSpPr>
              <a:xfrm rot="5400000">
                <a:off x="-192674" y="234798"/>
                <a:ext cx="5467198" cy="4654700"/>
                <a:chOff x="12075" y="444775"/>
                <a:chExt cx="9144000" cy="4654700"/>
              </a:xfrm>
            </p:grpSpPr>
            <p:grpSp>
              <p:nvGrpSpPr>
                <p:cNvPr id="2522" name="Google Shape;2522;p61"/>
                <p:cNvGrpSpPr/>
                <p:nvPr/>
              </p:nvGrpSpPr>
              <p:grpSpPr>
                <a:xfrm>
                  <a:off x="12075" y="444775"/>
                  <a:ext cx="9144000" cy="1396425"/>
                  <a:chOff x="12075" y="444775"/>
                  <a:chExt cx="9144000" cy="1396425"/>
                </a:xfrm>
              </p:grpSpPr>
              <p:cxnSp>
                <p:nvCxnSpPr>
                  <p:cNvPr id="2523" name="Google Shape;2523;p61"/>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24" name="Google Shape;2524;p61"/>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25" name="Google Shape;2525;p6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26" name="Google Shape;2526;p61"/>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527" name="Google Shape;2527;p61"/>
                <p:cNvGrpSpPr/>
                <p:nvPr/>
              </p:nvGrpSpPr>
              <p:grpSpPr>
                <a:xfrm>
                  <a:off x="12075" y="2306650"/>
                  <a:ext cx="9144000" cy="1396425"/>
                  <a:chOff x="12075" y="444775"/>
                  <a:chExt cx="9144000" cy="1396425"/>
                </a:xfrm>
              </p:grpSpPr>
              <p:cxnSp>
                <p:nvCxnSpPr>
                  <p:cNvPr id="2528" name="Google Shape;2528;p61"/>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29" name="Google Shape;2529;p61"/>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30" name="Google Shape;2530;p6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31" name="Google Shape;2531;p61"/>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532" name="Google Shape;2532;p61"/>
                <p:cNvGrpSpPr/>
                <p:nvPr/>
              </p:nvGrpSpPr>
              <p:grpSpPr>
                <a:xfrm>
                  <a:off x="12075" y="4168525"/>
                  <a:ext cx="9144000" cy="930950"/>
                  <a:chOff x="12075" y="444775"/>
                  <a:chExt cx="9144000" cy="930950"/>
                </a:xfrm>
              </p:grpSpPr>
              <p:cxnSp>
                <p:nvCxnSpPr>
                  <p:cNvPr id="2533" name="Google Shape;2533;p61"/>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34" name="Google Shape;2534;p61"/>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35" name="Google Shape;2535;p6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536" name="Google Shape;2536;p61"/>
              <p:cNvGrpSpPr/>
              <p:nvPr/>
            </p:nvGrpSpPr>
            <p:grpSpPr>
              <a:xfrm rot="5400000">
                <a:off x="4473201" y="700273"/>
                <a:ext cx="5467198" cy="3723750"/>
                <a:chOff x="12075" y="1375725"/>
                <a:chExt cx="9144000" cy="3723750"/>
              </a:xfrm>
            </p:grpSpPr>
            <p:grpSp>
              <p:nvGrpSpPr>
                <p:cNvPr id="2537" name="Google Shape;2537;p61"/>
                <p:cNvGrpSpPr/>
                <p:nvPr/>
              </p:nvGrpSpPr>
              <p:grpSpPr>
                <a:xfrm>
                  <a:off x="12075" y="1375725"/>
                  <a:ext cx="9144000" cy="465475"/>
                  <a:chOff x="12075" y="1375725"/>
                  <a:chExt cx="9144000" cy="465475"/>
                </a:xfrm>
              </p:grpSpPr>
              <p:cxnSp>
                <p:nvCxnSpPr>
                  <p:cNvPr id="2538" name="Google Shape;2538;p6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39" name="Google Shape;2539;p61"/>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540" name="Google Shape;2540;p61"/>
                <p:cNvGrpSpPr/>
                <p:nvPr/>
              </p:nvGrpSpPr>
              <p:grpSpPr>
                <a:xfrm>
                  <a:off x="12075" y="2306650"/>
                  <a:ext cx="9144000" cy="1396425"/>
                  <a:chOff x="12075" y="444775"/>
                  <a:chExt cx="9144000" cy="1396425"/>
                </a:xfrm>
              </p:grpSpPr>
              <p:cxnSp>
                <p:nvCxnSpPr>
                  <p:cNvPr id="2541" name="Google Shape;2541;p61"/>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42" name="Google Shape;2542;p61"/>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43" name="Google Shape;2543;p6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44" name="Google Shape;2544;p61"/>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545" name="Google Shape;2545;p61"/>
                <p:cNvGrpSpPr/>
                <p:nvPr/>
              </p:nvGrpSpPr>
              <p:grpSpPr>
                <a:xfrm>
                  <a:off x="12075" y="4168525"/>
                  <a:ext cx="9144000" cy="930950"/>
                  <a:chOff x="12075" y="444775"/>
                  <a:chExt cx="9144000" cy="930950"/>
                </a:xfrm>
              </p:grpSpPr>
              <p:cxnSp>
                <p:nvCxnSpPr>
                  <p:cNvPr id="2546" name="Google Shape;2546;p61"/>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47" name="Google Shape;2547;p61"/>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48" name="Google Shape;2548;p6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2549" name="Google Shape;2549;p61"/>
          <p:cNvGrpSpPr/>
          <p:nvPr/>
        </p:nvGrpSpPr>
        <p:grpSpPr>
          <a:xfrm>
            <a:off x="-7" y="117416"/>
            <a:ext cx="8941384" cy="4905859"/>
            <a:chOff x="-7" y="117416"/>
            <a:chExt cx="8941384" cy="4905859"/>
          </a:xfrm>
        </p:grpSpPr>
        <p:grpSp>
          <p:nvGrpSpPr>
            <p:cNvPr id="2550" name="Google Shape;2550;p61"/>
            <p:cNvGrpSpPr/>
            <p:nvPr/>
          </p:nvGrpSpPr>
          <p:grpSpPr>
            <a:xfrm>
              <a:off x="-7" y="4797050"/>
              <a:ext cx="1266969" cy="226225"/>
              <a:chOff x="-7" y="167200"/>
              <a:chExt cx="1266969" cy="226225"/>
            </a:xfrm>
          </p:grpSpPr>
          <p:sp>
            <p:nvSpPr>
              <p:cNvPr id="2551" name="Google Shape;2551;p61"/>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1"/>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3" name="Google Shape;2553;p61"/>
            <p:cNvSpPr/>
            <p:nvPr/>
          </p:nvSpPr>
          <p:spPr>
            <a:xfrm>
              <a:off x="8608176" y="4514350"/>
              <a:ext cx="333201" cy="333048"/>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1"/>
            <p:cNvSpPr/>
            <p:nvPr/>
          </p:nvSpPr>
          <p:spPr>
            <a:xfrm>
              <a:off x="1861082" y="117416"/>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5" name="Google Shape;2555;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56" name="Google Shape;2556;p61"/>
          <p:cNvSpPr txBox="1"/>
          <p:nvPr>
            <p:ph idx="1" type="subTitle"/>
          </p:nvPr>
        </p:nvSpPr>
        <p:spPr>
          <a:xfrm>
            <a:off x="937625" y="3465524"/>
            <a:ext cx="21753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57" name="Google Shape;2557;p61"/>
          <p:cNvSpPr txBox="1"/>
          <p:nvPr>
            <p:ph idx="2" type="subTitle"/>
          </p:nvPr>
        </p:nvSpPr>
        <p:spPr>
          <a:xfrm>
            <a:off x="3484350" y="3465524"/>
            <a:ext cx="21753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58" name="Google Shape;2558;p61"/>
          <p:cNvSpPr txBox="1"/>
          <p:nvPr>
            <p:ph idx="3" type="subTitle"/>
          </p:nvPr>
        </p:nvSpPr>
        <p:spPr>
          <a:xfrm>
            <a:off x="6031075" y="3465524"/>
            <a:ext cx="21753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59" name="Google Shape;2559;p61"/>
          <p:cNvSpPr txBox="1"/>
          <p:nvPr>
            <p:ph idx="4" type="subTitle"/>
          </p:nvPr>
        </p:nvSpPr>
        <p:spPr>
          <a:xfrm>
            <a:off x="937625" y="2950601"/>
            <a:ext cx="2175300" cy="51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2560" name="Google Shape;2560;p61"/>
          <p:cNvSpPr txBox="1"/>
          <p:nvPr>
            <p:ph idx="5" type="subTitle"/>
          </p:nvPr>
        </p:nvSpPr>
        <p:spPr>
          <a:xfrm>
            <a:off x="3484350" y="2950601"/>
            <a:ext cx="2175300" cy="51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2561" name="Google Shape;2561;p61"/>
          <p:cNvSpPr txBox="1"/>
          <p:nvPr>
            <p:ph idx="6" type="subTitle"/>
          </p:nvPr>
        </p:nvSpPr>
        <p:spPr>
          <a:xfrm>
            <a:off x="6031075" y="2950601"/>
            <a:ext cx="2175300" cy="51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562" name="Shape 2562"/>
        <p:cNvGrpSpPr/>
        <p:nvPr/>
      </p:nvGrpSpPr>
      <p:grpSpPr>
        <a:xfrm>
          <a:off x="0" y="0"/>
          <a:ext cx="0" cy="0"/>
          <a:chOff x="0" y="0"/>
          <a:chExt cx="0" cy="0"/>
        </a:xfrm>
      </p:grpSpPr>
      <p:grpSp>
        <p:nvGrpSpPr>
          <p:cNvPr id="2563" name="Google Shape;2563;p62"/>
          <p:cNvGrpSpPr/>
          <p:nvPr/>
        </p:nvGrpSpPr>
        <p:grpSpPr>
          <a:xfrm flipH="1">
            <a:off x="0" y="-161849"/>
            <a:ext cx="9144000" cy="5467198"/>
            <a:chOff x="0" y="-171451"/>
            <a:chExt cx="9144000" cy="5467198"/>
          </a:xfrm>
        </p:grpSpPr>
        <p:grpSp>
          <p:nvGrpSpPr>
            <p:cNvPr id="2564" name="Google Shape;2564;p62"/>
            <p:cNvGrpSpPr/>
            <p:nvPr/>
          </p:nvGrpSpPr>
          <p:grpSpPr>
            <a:xfrm>
              <a:off x="0" y="135850"/>
              <a:ext cx="9144000" cy="4654700"/>
              <a:chOff x="12075" y="212050"/>
              <a:chExt cx="9144000" cy="4654700"/>
            </a:xfrm>
          </p:grpSpPr>
          <p:grpSp>
            <p:nvGrpSpPr>
              <p:cNvPr id="2565" name="Google Shape;2565;p62"/>
              <p:cNvGrpSpPr/>
              <p:nvPr/>
            </p:nvGrpSpPr>
            <p:grpSpPr>
              <a:xfrm>
                <a:off x="12075" y="212050"/>
                <a:ext cx="9144000" cy="1396425"/>
                <a:chOff x="12075" y="212050"/>
                <a:chExt cx="9144000" cy="1396425"/>
              </a:xfrm>
            </p:grpSpPr>
            <p:cxnSp>
              <p:nvCxnSpPr>
                <p:cNvPr id="2566" name="Google Shape;2566;p62"/>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67" name="Google Shape;2567;p62"/>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68" name="Google Shape;2568;p62"/>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69" name="Google Shape;2569;p62"/>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570" name="Google Shape;2570;p62"/>
              <p:cNvGrpSpPr/>
              <p:nvPr/>
            </p:nvGrpSpPr>
            <p:grpSpPr>
              <a:xfrm>
                <a:off x="12075" y="2073925"/>
                <a:ext cx="9144000" cy="1396425"/>
                <a:chOff x="12075" y="212050"/>
                <a:chExt cx="9144000" cy="1396425"/>
              </a:xfrm>
            </p:grpSpPr>
            <p:cxnSp>
              <p:nvCxnSpPr>
                <p:cNvPr id="2571" name="Google Shape;2571;p62"/>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72" name="Google Shape;2572;p62"/>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73" name="Google Shape;2573;p62"/>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74" name="Google Shape;2574;p62"/>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575" name="Google Shape;2575;p62"/>
              <p:cNvGrpSpPr/>
              <p:nvPr/>
            </p:nvGrpSpPr>
            <p:grpSpPr>
              <a:xfrm>
                <a:off x="12075" y="3935800"/>
                <a:ext cx="9144000" cy="930950"/>
                <a:chOff x="12075" y="212050"/>
                <a:chExt cx="9144000" cy="930950"/>
              </a:xfrm>
            </p:grpSpPr>
            <p:cxnSp>
              <p:nvCxnSpPr>
                <p:cNvPr id="2576" name="Google Shape;2576;p62"/>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77" name="Google Shape;2577;p62"/>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78" name="Google Shape;2578;p62"/>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579" name="Google Shape;2579;p62"/>
            <p:cNvGrpSpPr/>
            <p:nvPr/>
          </p:nvGrpSpPr>
          <p:grpSpPr>
            <a:xfrm>
              <a:off x="213575" y="-171451"/>
              <a:ext cx="8855100" cy="5467198"/>
              <a:chOff x="213575" y="-171451"/>
              <a:chExt cx="8855100" cy="5467198"/>
            </a:xfrm>
          </p:grpSpPr>
          <p:grpSp>
            <p:nvGrpSpPr>
              <p:cNvPr id="2580" name="Google Shape;2580;p62"/>
              <p:cNvGrpSpPr/>
              <p:nvPr/>
            </p:nvGrpSpPr>
            <p:grpSpPr>
              <a:xfrm rot="5400000">
                <a:off x="-192674" y="234798"/>
                <a:ext cx="5467198" cy="4654700"/>
                <a:chOff x="12075" y="444775"/>
                <a:chExt cx="9144000" cy="4654700"/>
              </a:xfrm>
            </p:grpSpPr>
            <p:grpSp>
              <p:nvGrpSpPr>
                <p:cNvPr id="2581" name="Google Shape;2581;p62"/>
                <p:cNvGrpSpPr/>
                <p:nvPr/>
              </p:nvGrpSpPr>
              <p:grpSpPr>
                <a:xfrm>
                  <a:off x="12075" y="444775"/>
                  <a:ext cx="9144000" cy="1396425"/>
                  <a:chOff x="12075" y="444775"/>
                  <a:chExt cx="9144000" cy="1396425"/>
                </a:xfrm>
              </p:grpSpPr>
              <p:cxnSp>
                <p:nvCxnSpPr>
                  <p:cNvPr id="2582" name="Google Shape;2582;p62"/>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83" name="Google Shape;2583;p62"/>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84" name="Google Shape;2584;p6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85" name="Google Shape;2585;p62"/>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586" name="Google Shape;2586;p62"/>
                <p:cNvGrpSpPr/>
                <p:nvPr/>
              </p:nvGrpSpPr>
              <p:grpSpPr>
                <a:xfrm>
                  <a:off x="12075" y="2306650"/>
                  <a:ext cx="9144000" cy="1396425"/>
                  <a:chOff x="12075" y="444775"/>
                  <a:chExt cx="9144000" cy="1396425"/>
                </a:xfrm>
              </p:grpSpPr>
              <p:cxnSp>
                <p:nvCxnSpPr>
                  <p:cNvPr id="2587" name="Google Shape;2587;p62"/>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88" name="Google Shape;2588;p62"/>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89" name="Google Shape;2589;p6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90" name="Google Shape;2590;p62"/>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591" name="Google Shape;2591;p62"/>
                <p:cNvGrpSpPr/>
                <p:nvPr/>
              </p:nvGrpSpPr>
              <p:grpSpPr>
                <a:xfrm>
                  <a:off x="12075" y="4168525"/>
                  <a:ext cx="9144000" cy="930950"/>
                  <a:chOff x="12075" y="444775"/>
                  <a:chExt cx="9144000" cy="930950"/>
                </a:xfrm>
              </p:grpSpPr>
              <p:cxnSp>
                <p:nvCxnSpPr>
                  <p:cNvPr id="2592" name="Google Shape;2592;p62"/>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93" name="Google Shape;2593;p62"/>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94" name="Google Shape;2594;p6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595" name="Google Shape;2595;p62"/>
              <p:cNvGrpSpPr/>
              <p:nvPr/>
            </p:nvGrpSpPr>
            <p:grpSpPr>
              <a:xfrm rot="5400000">
                <a:off x="4473201" y="700273"/>
                <a:ext cx="5467198" cy="3723750"/>
                <a:chOff x="12075" y="1375725"/>
                <a:chExt cx="9144000" cy="3723750"/>
              </a:xfrm>
            </p:grpSpPr>
            <p:grpSp>
              <p:nvGrpSpPr>
                <p:cNvPr id="2596" name="Google Shape;2596;p62"/>
                <p:cNvGrpSpPr/>
                <p:nvPr/>
              </p:nvGrpSpPr>
              <p:grpSpPr>
                <a:xfrm>
                  <a:off x="12075" y="1375725"/>
                  <a:ext cx="9144000" cy="465475"/>
                  <a:chOff x="12075" y="1375725"/>
                  <a:chExt cx="9144000" cy="465475"/>
                </a:xfrm>
              </p:grpSpPr>
              <p:cxnSp>
                <p:nvCxnSpPr>
                  <p:cNvPr id="2597" name="Google Shape;2597;p6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98" name="Google Shape;2598;p62"/>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599" name="Google Shape;2599;p62"/>
                <p:cNvGrpSpPr/>
                <p:nvPr/>
              </p:nvGrpSpPr>
              <p:grpSpPr>
                <a:xfrm>
                  <a:off x="12075" y="2306650"/>
                  <a:ext cx="9144000" cy="1396425"/>
                  <a:chOff x="12075" y="444775"/>
                  <a:chExt cx="9144000" cy="1396425"/>
                </a:xfrm>
              </p:grpSpPr>
              <p:cxnSp>
                <p:nvCxnSpPr>
                  <p:cNvPr id="2600" name="Google Shape;2600;p62"/>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01" name="Google Shape;2601;p62"/>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02" name="Google Shape;2602;p6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03" name="Google Shape;2603;p62"/>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604" name="Google Shape;2604;p62"/>
                <p:cNvGrpSpPr/>
                <p:nvPr/>
              </p:nvGrpSpPr>
              <p:grpSpPr>
                <a:xfrm>
                  <a:off x="12075" y="4168525"/>
                  <a:ext cx="9144000" cy="930950"/>
                  <a:chOff x="12075" y="444775"/>
                  <a:chExt cx="9144000" cy="930950"/>
                </a:xfrm>
              </p:grpSpPr>
              <p:cxnSp>
                <p:nvCxnSpPr>
                  <p:cNvPr id="2605" name="Google Shape;2605;p62"/>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06" name="Google Shape;2606;p62"/>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07" name="Google Shape;2607;p6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2608" name="Google Shape;2608;p62"/>
          <p:cNvGrpSpPr/>
          <p:nvPr/>
        </p:nvGrpSpPr>
        <p:grpSpPr>
          <a:xfrm flipH="1">
            <a:off x="173907" y="92498"/>
            <a:ext cx="8795602" cy="4945088"/>
            <a:chOff x="173907" y="92498"/>
            <a:chExt cx="8795602" cy="4945088"/>
          </a:xfrm>
        </p:grpSpPr>
        <p:grpSp>
          <p:nvGrpSpPr>
            <p:cNvPr id="2609" name="Google Shape;2609;p62"/>
            <p:cNvGrpSpPr/>
            <p:nvPr/>
          </p:nvGrpSpPr>
          <p:grpSpPr>
            <a:xfrm>
              <a:off x="8918459" y="243592"/>
              <a:ext cx="51049" cy="774142"/>
              <a:chOff x="8211712" y="2037146"/>
              <a:chExt cx="34742" cy="526950"/>
            </a:xfrm>
          </p:grpSpPr>
          <p:sp>
            <p:nvSpPr>
              <p:cNvPr id="2610" name="Google Shape;2610;p62"/>
              <p:cNvSpPr/>
              <p:nvPr/>
            </p:nvSpPr>
            <p:spPr>
              <a:xfrm>
                <a:off x="8211712" y="2037146"/>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2"/>
              <p:cNvSpPr/>
              <p:nvPr/>
            </p:nvSpPr>
            <p:spPr>
              <a:xfrm>
                <a:off x="8211712" y="2116302"/>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2"/>
              <p:cNvSpPr/>
              <p:nvPr/>
            </p:nvSpPr>
            <p:spPr>
              <a:xfrm>
                <a:off x="8211712" y="2195458"/>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2"/>
              <p:cNvSpPr/>
              <p:nvPr/>
            </p:nvSpPr>
            <p:spPr>
              <a:xfrm>
                <a:off x="8211712" y="2274614"/>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2"/>
              <p:cNvSpPr/>
              <p:nvPr/>
            </p:nvSpPr>
            <p:spPr>
              <a:xfrm>
                <a:off x="8211712" y="2353770"/>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2"/>
              <p:cNvSpPr/>
              <p:nvPr/>
            </p:nvSpPr>
            <p:spPr>
              <a:xfrm>
                <a:off x="8211712" y="2432927"/>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2"/>
              <p:cNvSpPr/>
              <p:nvPr/>
            </p:nvSpPr>
            <p:spPr>
              <a:xfrm>
                <a:off x="8211712" y="2512083"/>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7" name="Google Shape;2617;p62"/>
            <p:cNvGrpSpPr/>
            <p:nvPr/>
          </p:nvGrpSpPr>
          <p:grpSpPr>
            <a:xfrm>
              <a:off x="173907" y="4750539"/>
              <a:ext cx="291257" cy="287046"/>
              <a:chOff x="5456048" y="1794743"/>
              <a:chExt cx="178248" cy="175682"/>
            </a:xfrm>
          </p:grpSpPr>
          <p:sp>
            <p:nvSpPr>
              <p:cNvPr id="2618" name="Google Shape;2618;p62"/>
              <p:cNvSpPr/>
              <p:nvPr/>
            </p:nvSpPr>
            <p:spPr>
              <a:xfrm>
                <a:off x="5456048" y="1794743"/>
                <a:ext cx="178248" cy="175682"/>
              </a:xfrm>
              <a:custGeom>
                <a:rect b="b" l="l" r="r" t="t"/>
                <a:pathLst>
                  <a:path extrusionOk="0" h="1780" w="1806">
                    <a:moveTo>
                      <a:pt x="277" y="0"/>
                    </a:moveTo>
                    <a:lnTo>
                      <a:pt x="1" y="276"/>
                    </a:lnTo>
                    <a:lnTo>
                      <a:pt x="1530" y="1780"/>
                    </a:lnTo>
                    <a:lnTo>
                      <a:pt x="1805" y="1504"/>
                    </a:lnTo>
                    <a:lnTo>
                      <a:pt x="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2"/>
              <p:cNvSpPr/>
              <p:nvPr/>
            </p:nvSpPr>
            <p:spPr>
              <a:xfrm>
                <a:off x="5456048" y="1794743"/>
                <a:ext cx="178248" cy="175682"/>
              </a:xfrm>
              <a:custGeom>
                <a:rect b="b" l="l" r="r" t="t"/>
                <a:pathLst>
                  <a:path extrusionOk="0" h="1780" w="1806">
                    <a:moveTo>
                      <a:pt x="1505" y="0"/>
                    </a:moveTo>
                    <a:lnTo>
                      <a:pt x="1" y="1504"/>
                    </a:lnTo>
                    <a:lnTo>
                      <a:pt x="302" y="1780"/>
                    </a:lnTo>
                    <a:lnTo>
                      <a:pt x="1805" y="276"/>
                    </a:lnTo>
                    <a:lnTo>
                      <a:pt x="1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0" name="Google Shape;2620;p62"/>
            <p:cNvSpPr/>
            <p:nvPr/>
          </p:nvSpPr>
          <p:spPr>
            <a:xfrm rot="-123321">
              <a:off x="7897400" y="4768750"/>
              <a:ext cx="1018402" cy="166548"/>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2"/>
            <p:cNvSpPr/>
            <p:nvPr/>
          </p:nvSpPr>
          <p:spPr>
            <a:xfrm>
              <a:off x="8639763" y="92498"/>
              <a:ext cx="207956" cy="207857"/>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2" name="Google Shape;2622;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23" name="Google Shape;2623;p62"/>
          <p:cNvSpPr txBox="1"/>
          <p:nvPr>
            <p:ph idx="1" type="subTitle"/>
          </p:nvPr>
        </p:nvSpPr>
        <p:spPr>
          <a:xfrm>
            <a:off x="719999" y="2528700"/>
            <a:ext cx="21513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24" name="Google Shape;2624;p62"/>
          <p:cNvSpPr txBox="1"/>
          <p:nvPr>
            <p:ph idx="2" type="subTitle"/>
          </p:nvPr>
        </p:nvSpPr>
        <p:spPr>
          <a:xfrm>
            <a:off x="4421773" y="2528700"/>
            <a:ext cx="21513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25" name="Google Shape;2625;p62"/>
          <p:cNvSpPr txBox="1"/>
          <p:nvPr>
            <p:ph idx="3" type="subTitle"/>
          </p:nvPr>
        </p:nvSpPr>
        <p:spPr>
          <a:xfrm>
            <a:off x="2570886" y="3938600"/>
            <a:ext cx="21513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26" name="Google Shape;2626;p62"/>
          <p:cNvSpPr txBox="1"/>
          <p:nvPr>
            <p:ph idx="4" type="subTitle"/>
          </p:nvPr>
        </p:nvSpPr>
        <p:spPr>
          <a:xfrm>
            <a:off x="6272660" y="3938600"/>
            <a:ext cx="21513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27" name="Google Shape;2627;p62"/>
          <p:cNvSpPr txBox="1"/>
          <p:nvPr>
            <p:ph idx="5" type="subTitle"/>
          </p:nvPr>
        </p:nvSpPr>
        <p:spPr>
          <a:xfrm>
            <a:off x="720000" y="2156663"/>
            <a:ext cx="2151300" cy="52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2628" name="Google Shape;2628;p62"/>
          <p:cNvSpPr txBox="1"/>
          <p:nvPr>
            <p:ph idx="6" type="subTitle"/>
          </p:nvPr>
        </p:nvSpPr>
        <p:spPr>
          <a:xfrm>
            <a:off x="2570886" y="3566600"/>
            <a:ext cx="2151300" cy="52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2629" name="Google Shape;2629;p62"/>
          <p:cNvSpPr txBox="1"/>
          <p:nvPr>
            <p:ph idx="7" type="subTitle"/>
          </p:nvPr>
        </p:nvSpPr>
        <p:spPr>
          <a:xfrm>
            <a:off x="4421773" y="2156663"/>
            <a:ext cx="2151300" cy="52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2630" name="Google Shape;2630;p62"/>
          <p:cNvSpPr txBox="1"/>
          <p:nvPr>
            <p:ph idx="8" type="subTitle"/>
          </p:nvPr>
        </p:nvSpPr>
        <p:spPr>
          <a:xfrm>
            <a:off x="6272660" y="3566600"/>
            <a:ext cx="2151300" cy="52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631" name="Shape 2631"/>
        <p:cNvGrpSpPr/>
        <p:nvPr/>
      </p:nvGrpSpPr>
      <p:grpSpPr>
        <a:xfrm>
          <a:off x="0" y="0"/>
          <a:ext cx="0" cy="0"/>
          <a:chOff x="0" y="0"/>
          <a:chExt cx="0" cy="0"/>
        </a:xfrm>
      </p:grpSpPr>
      <p:grpSp>
        <p:nvGrpSpPr>
          <p:cNvPr id="2632" name="Google Shape;2632;p63"/>
          <p:cNvGrpSpPr/>
          <p:nvPr/>
        </p:nvGrpSpPr>
        <p:grpSpPr>
          <a:xfrm flipH="1">
            <a:off x="0" y="-161849"/>
            <a:ext cx="9144000" cy="5467198"/>
            <a:chOff x="0" y="-171451"/>
            <a:chExt cx="9144000" cy="5467198"/>
          </a:xfrm>
        </p:grpSpPr>
        <p:grpSp>
          <p:nvGrpSpPr>
            <p:cNvPr id="2633" name="Google Shape;2633;p63"/>
            <p:cNvGrpSpPr/>
            <p:nvPr/>
          </p:nvGrpSpPr>
          <p:grpSpPr>
            <a:xfrm>
              <a:off x="0" y="135850"/>
              <a:ext cx="9144000" cy="4654700"/>
              <a:chOff x="12075" y="212050"/>
              <a:chExt cx="9144000" cy="4654700"/>
            </a:xfrm>
          </p:grpSpPr>
          <p:grpSp>
            <p:nvGrpSpPr>
              <p:cNvPr id="2634" name="Google Shape;2634;p63"/>
              <p:cNvGrpSpPr/>
              <p:nvPr/>
            </p:nvGrpSpPr>
            <p:grpSpPr>
              <a:xfrm>
                <a:off x="12075" y="212050"/>
                <a:ext cx="9144000" cy="1396425"/>
                <a:chOff x="12075" y="212050"/>
                <a:chExt cx="9144000" cy="1396425"/>
              </a:xfrm>
            </p:grpSpPr>
            <p:cxnSp>
              <p:nvCxnSpPr>
                <p:cNvPr id="2635" name="Google Shape;2635;p63"/>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36" name="Google Shape;2636;p63"/>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37" name="Google Shape;2637;p63"/>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38" name="Google Shape;2638;p63"/>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639" name="Google Shape;2639;p63"/>
              <p:cNvGrpSpPr/>
              <p:nvPr/>
            </p:nvGrpSpPr>
            <p:grpSpPr>
              <a:xfrm>
                <a:off x="12075" y="2073925"/>
                <a:ext cx="9144000" cy="1396425"/>
                <a:chOff x="12075" y="212050"/>
                <a:chExt cx="9144000" cy="1396425"/>
              </a:xfrm>
            </p:grpSpPr>
            <p:cxnSp>
              <p:nvCxnSpPr>
                <p:cNvPr id="2640" name="Google Shape;2640;p63"/>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41" name="Google Shape;2641;p63"/>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42" name="Google Shape;2642;p63"/>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43" name="Google Shape;2643;p63"/>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644" name="Google Shape;2644;p63"/>
              <p:cNvGrpSpPr/>
              <p:nvPr/>
            </p:nvGrpSpPr>
            <p:grpSpPr>
              <a:xfrm>
                <a:off x="12075" y="3935800"/>
                <a:ext cx="9144000" cy="930950"/>
                <a:chOff x="12075" y="212050"/>
                <a:chExt cx="9144000" cy="930950"/>
              </a:xfrm>
            </p:grpSpPr>
            <p:cxnSp>
              <p:nvCxnSpPr>
                <p:cNvPr id="2645" name="Google Shape;2645;p63"/>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46" name="Google Shape;2646;p63"/>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47" name="Google Shape;2647;p63"/>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648" name="Google Shape;2648;p63"/>
            <p:cNvGrpSpPr/>
            <p:nvPr/>
          </p:nvGrpSpPr>
          <p:grpSpPr>
            <a:xfrm>
              <a:off x="213575" y="-171451"/>
              <a:ext cx="8855100" cy="5467198"/>
              <a:chOff x="213575" y="-171451"/>
              <a:chExt cx="8855100" cy="5467198"/>
            </a:xfrm>
          </p:grpSpPr>
          <p:grpSp>
            <p:nvGrpSpPr>
              <p:cNvPr id="2649" name="Google Shape;2649;p63"/>
              <p:cNvGrpSpPr/>
              <p:nvPr/>
            </p:nvGrpSpPr>
            <p:grpSpPr>
              <a:xfrm rot="5400000">
                <a:off x="-192674" y="234798"/>
                <a:ext cx="5467198" cy="4654700"/>
                <a:chOff x="12075" y="444775"/>
                <a:chExt cx="9144000" cy="4654700"/>
              </a:xfrm>
            </p:grpSpPr>
            <p:grpSp>
              <p:nvGrpSpPr>
                <p:cNvPr id="2650" name="Google Shape;2650;p63"/>
                <p:cNvGrpSpPr/>
                <p:nvPr/>
              </p:nvGrpSpPr>
              <p:grpSpPr>
                <a:xfrm>
                  <a:off x="12075" y="444775"/>
                  <a:ext cx="9144000" cy="1396425"/>
                  <a:chOff x="12075" y="444775"/>
                  <a:chExt cx="9144000" cy="1396425"/>
                </a:xfrm>
              </p:grpSpPr>
              <p:cxnSp>
                <p:nvCxnSpPr>
                  <p:cNvPr id="2651" name="Google Shape;2651;p6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52" name="Google Shape;2652;p6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53" name="Google Shape;2653;p6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54" name="Google Shape;2654;p63"/>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655" name="Google Shape;2655;p63"/>
                <p:cNvGrpSpPr/>
                <p:nvPr/>
              </p:nvGrpSpPr>
              <p:grpSpPr>
                <a:xfrm>
                  <a:off x="12075" y="2306650"/>
                  <a:ext cx="9144000" cy="1396425"/>
                  <a:chOff x="12075" y="444775"/>
                  <a:chExt cx="9144000" cy="1396425"/>
                </a:xfrm>
              </p:grpSpPr>
              <p:cxnSp>
                <p:nvCxnSpPr>
                  <p:cNvPr id="2656" name="Google Shape;2656;p6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57" name="Google Shape;2657;p6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58" name="Google Shape;2658;p6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59" name="Google Shape;2659;p63"/>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660" name="Google Shape;2660;p63"/>
                <p:cNvGrpSpPr/>
                <p:nvPr/>
              </p:nvGrpSpPr>
              <p:grpSpPr>
                <a:xfrm>
                  <a:off x="12075" y="4168525"/>
                  <a:ext cx="9144000" cy="930950"/>
                  <a:chOff x="12075" y="444775"/>
                  <a:chExt cx="9144000" cy="930950"/>
                </a:xfrm>
              </p:grpSpPr>
              <p:cxnSp>
                <p:nvCxnSpPr>
                  <p:cNvPr id="2661" name="Google Shape;2661;p6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62" name="Google Shape;2662;p6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63" name="Google Shape;2663;p6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664" name="Google Shape;2664;p63"/>
              <p:cNvGrpSpPr/>
              <p:nvPr/>
            </p:nvGrpSpPr>
            <p:grpSpPr>
              <a:xfrm rot="5400000">
                <a:off x="4473201" y="700273"/>
                <a:ext cx="5467198" cy="3723750"/>
                <a:chOff x="12075" y="1375725"/>
                <a:chExt cx="9144000" cy="3723750"/>
              </a:xfrm>
            </p:grpSpPr>
            <p:grpSp>
              <p:nvGrpSpPr>
                <p:cNvPr id="2665" name="Google Shape;2665;p63"/>
                <p:cNvGrpSpPr/>
                <p:nvPr/>
              </p:nvGrpSpPr>
              <p:grpSpPr>
                <a:xfrm>
                  <a:off x="12075" y="1375725"/>
                  <a:ext cx="9144000" cy="465475"/>
                  <a:chOff x="12075" y="1375725"/>
                  <a:chExt cx="9144000" cy="465475"/>
                </a:xfrm>
              </p:grpSpPr>
              <p:cxnSp>
                <p:nvCxnSpPr>
                  <p:cNvPr id="2666" name="Google Shape;2666;p6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67" name="Google Shape;2667;p63"/>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668" name="Google Shape;2668;p63"/>
                <p:cNvGrpSpPr/>
                <p:nvPr/>
              </p:nvGrpSpPr>
              <p:grpSpPr>
                <a:xfrm>
                  <a:off x="12075" y="2306650"/>
                  <a:ext cx="9144000" cy="1396425"/>
                  <a:chOff x="12075" y="444775"/>
                  <a:chExt cx="9144000" cy="1396425"/>
                </a:xfrm>
              </p:grpSpPr>
              <p:cxnSp>
                <p:nvCxnSpPr>
                  <p:cNvPr id="2669" name="Google Shape;2669;p6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70" name="Google Shape;2670;p6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71" name="Google Shape;2671;p6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72" name="Google Shape;2672;p63"/>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673" name="Google Shape;2673;p63"/>
                <p:cNvGrpSpPr/>
                <p:nvPr/>
              </p:nvGrpSpPr>
              <p:grpSpPr>
                <a:xfrm>
                  <a:off x="12075" y="4168525"/>
                  <a:ext cx="9144000" cy="930950"/>
                  <a:chOff x="12075" y="444775"/>
                  <a:chExt cx="9144000" cy="930950"/>
                </a:xfrm>
              </p:grpSpPr>
              <p:cxnSp>
                <p:nvCxnSpPr>
                  <p:cNvPr id="2674" name="Google Shape;2674;p6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75" name="Google Shape;2675;p6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76" name="Google Shape;2676;p6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2677" name="Google Shape;2677;p63"/>
          <p:cNvGrpSpPr/>
          <p:nvPr/>
        </p:nvGrpSpPr>
        <p:grpSpPr>
          <a:xfrm>
            <a:off x="-7" y="167200"/>
            <a:ext cx="8952587" cy="4867172"/>
            <a:chOff x="-7" y="167200"/>
            <a:chExt cx="8952587" cy="4867172"/>
          </a:xfrm>
        </p:grpSpPr>
        <p:grpSp>
          <p:nvGrpSpPr>
            <p:cNvPr id="2678" name="Google Shape;2678;p63"/>
            <p:cNvGrpSpPr/>
            <p:nvPr/>
          </p:nvGrpSpPr>
          <p:grpSpPr>
            <a:xfrm>
              <a:off x="297807" y="4643609"/>
              <a:ext cx="8654773" cy="390763"/>
              <a:chOff x="297807" y="4643609"/>
              <a:chExt cx="8654773" cy="390763"/>
            </a:xfrm>
          </p:grpSpPr>
          <p:sp>
            <p:nvSpPr>
              <p:cNvPr id="2679" name="Google Shape;2679;p63"/>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3"/>
              <p:cNvSpPr/>
              <p:nvPr/>
            </p:nvSpPr>
            <p:spPr>
              <a:xfrm>
                <a:off x="297807" y="4820393"/>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1" name="Google Shape;2681;p63"/>
            <p:cNvGrpSpPr/>
            <p:nvPr/>
          </p:nvGrpSpPr>
          <p:grpSpPr>
            <a:xfrm>
              <a:off x="-7" y="167200"/>
              <a:ext cx="1266969" cy="226225"/>
              <a:chOff x="-7" y="167200"/>
              <a:chExt cx="1266969" cy="226225"/>
            </a:xfrm>
          </p:grpSpPr>
          <p:sp>
            <p:nvSpPr>
              <p:cNvPr id="2682" name="Google Shape;2682;p63"/>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3"/>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4" name="Google Shape;2684;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85" name="Google Shape;2685;p63"/>
          <p:cNvSpPr txBox="1"/>
          <p:nvPr>
            <p:ph idx="1" type="subTitle"/>
          </p:nvPr>
        </p:nvSpPr>
        <p:spPr>
          <a:xfrm>
            <a:off x="1108627" y="224755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86" name="Google Shape;2686;p63"/>
          <p:cNvSpPr txBox="1"/>
          <p:nvPr>
            <p:ph idx="2" type="subTitle"/>
          </p:nvPr>
        </p:nvSpPr>
        <p:spPr>
          <a:xfrm>
            <a:off x="3579000" y="224755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87" name="Google Shape;2687;p63"/>
          <p:cNvSpPr txBox="1"/>
          <p:nvPr>
            <p:ph idx="3" type="subTitle"/>
          </p:nvPr>
        </p:nvSpPr>
        <p:spPr>
          <a:xfrm>
            <a:off x="1108627" y="396860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88" name="Google Shape;2688;p63"/>
          <p:cNvSpPr txBox="1"/>
          <p:nvPr>
            <p:ph idx="4" type="subTitle"/>
          </p:nvPr>
        </p:nvSpPr>
        <p:spPr>
          <a:xfrm>
            <a:off x="3579000" y="396860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89" name="Google Shape;2689;p63"/>
          <p:cNvSpPr txBox="1"/>
          <p:nvPr>
            <p:ph idx="5" type="subTitle"/>
          </p:nvPr>
        </p:nvSpPr>
        <p:spPr>
          <a:xfrm>
            <a:off x="6049373" y="224755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90" name="Google Shape;2690;p63"/>
          <p:cNvSpPr txBox="1"/>
          <p:nvPr>
            <p:ph idx="6" type="subTitle"/>
          </p:nvPr>
        </p:nvSpPr>
        <p:spPr>
          <a:xfrm>
            <a:off x="6049373" y="396860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91" name="Google Shape;2691;p63"/>
          <p:cNvSpPr txBox="1"/>
          <p:nvPr>
            <p:ph idx="7" type="subTitle"/>
          </p:nvPr>
        </p:nvSpPr>
        <p:spPr>
          <a:xfrm>
            <a:off x="1109527" y="1903150"/>
            <a:ext cx="1984200" cy="51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2692" name="Google Shape;2692;p63"/>
          <p:cNvSpPr txBox="1"/>
          <p:nvPr>
            <p:ph idx="8" type="subTitle"/>
          </p:nvPr>
        </p:nvSpPr>
        <p:spPr>
          <a:xfrm>
            <a:off x="3579900" y="1903150"/>
            <a:ext cx="1984200" cy="51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2693" name="Google Shape;2693;p63"/>
          <p:cNvSpPr txBox="1"/>
          <p:nvPr>
            <p:ph idx="9" type="subTitle"/>
          </p:nvPr>
        </p:nvSpPr>
        <p:spPr>
          <a:xfrm>
            <a:off x="6050273" y="1903150"/>
            <a:ext cx="1984200" cy="51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2694" name="Google Shape;2694;p63"/>
          <p:cNvSpPr txBox="1"/>
          <p:nvPr>
            <p:ph idx="13" type="subTitle"/>
          </p:nvPr>
        </p:nvSpPr>
        <p:spPr>
          <a:xfrm>
            <a:off x="1109527" y="3624200"/>
            <a:ext cx="1984200" cy="51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2695" name="Google Shape;2695;p63"/>
          <p:cNvSpPr txBox="1"/>
          <p:nvPr>
            <p:ph idx="14" type="subTitle"/>
          </p:nvPr>
        </p:nvSpPr>
        <p:spPr>
          <a:xfrm>
            <a:off x="3579900" y="3624200"/>
            <a:ext cx="1984200" cy="51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2696" name="Google Shape;2696;p63"/>
          <p:cNvSpPr txBox="1"/>
          <p:nvPr>
            <p:ph idx="15" type="subTitle"/>
          </p:nvPr>
        </p:nvSpPr>
        <p:spPr>
          <a:xfrm>
            <a:off x="6050273" y="3624200"/>
            <a:ext cx="1984200" cy="51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697" name="Shape 2697"/>
        <p:cNvGrpSpPr/>
        <p:nvPr/>
      </p:nvGrpSpPr>
      <p:grpSpPr>
        <a:xfrm>
          <a:off x="0" y="0"/>
          <a:ext cx="0" cy="0"/>
          <a:chOff x="0" y="0"/>
          <a:chExt cx="0" cy="0"/>
        </a:xfrm>
      </p:grpSpPr>
      <p:grpSp>
        <p:nvGrpSpPr>
          <p:cNvPr id="2698" name="Google Shape;2698;p64"/>
          <p:cNvGrpSpPr/>
          <p:nvPr/>
        </p:nvGrpSpPr>
        <p:grpSpPr>
          <a:xfrm flipH="1">
            <a:off x="0" y="-161849"/>
            <a:ext cx="9144000" cy="5467198"/>
            <a:chOff x="0" y="-171451"/>
            <a:chExt cx="9144000" cy="5467198"/>
          </a:xfrm>
        </p:grpSpPr>
        <p:grpSp>
          <p:nvGrpSpPr>
            <p:cNvPr id="2699" name="Google Shape;2699;p64"/>
            <p:cNvGrpSpPr/>
            <p:nvPr/>
          </p:nvGrpSpPr>
          <p:grpSpPr>
            <a:xfrm>
              <a:off x="0" y="135850"/>
              <a:ext cx="9144000" cy="4654700"/>
              <a:chOff x="12075" y="212050"/>
              <a:chExt cx="9144000" cy="4654700"/>
            </a:xfrm>
          </p:grpSpPr>
          <p:grpSp>
            <p:nvGrpSpPr>
              <p:cNvPr id="2700" name="Google Shape;2700;p64"/>
              <p:cNvGrpSpPr/>
              <p:nvPr/>
            </p:nvGrpSpPr>
            <p:grpSpPr>
              <a:xfrm>
                <a:off x="12075" y="212050"/>
                <a:ext cx="9144000" cy="1396425"/>
                <a:chOff x="12075" y="212050"/>
                <a:chExt cx="9144000" cy="1396425"/>
              </a:xfrm>
            </p:grpSpPr>
            <p:cxnSp>
              <p:nvCxnSpPr>
                <p:cNvPr id="2701" name="Google Shape;2701;p64"/>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02" name="Google Shape;2702;p64"/>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03" name="Google Shape;2703;p64"/>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04" name="Google Shape;2704;p64"/>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705" name="Google Shape;2705;p64"/>
              <p:cNvGrpSpPr/>
              <p:nvPr/>
            </p:nvGrpSpPr>
            <p:grpSpPr>
              <a:xfrm>
                <a:off x="12075" y="2073925"/>
                <a:ext cx="9144000" cy="1396425"/>
                <a:chOff x="12075" y="212050"/>
                <a:chExt cx="9144000" cy="1396425"/>
              </a:xfrm>
            </p:grpSpPr>
            <p:cxnSp>
              <p:nvCxnSpPr>
                <p:cNvPr id="2706" name="Google Shape;2706;p64"/>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07" name="Google Shape;2707;p64"/>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08" name="Google Shape;2708;p64"/>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09" name="Google Shape;2709;p64"/>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710" name="Google Shape;2710;p64"/>
              <p:cNvGrpSpPr/>
              <p:nvPr/>
            </p:nvGrpSpPr>
            <p:grpSpPr>
              <a:xfrm>
                <a:off x="12075" y="3935800"/>
                <a:ext cx="9144000" cy="930950"/>
                <a:chOff x="12075" y="212050"/>
                <a:chExt cx="9144000" cy="930950"/>
              </a:xfrm>
            </p:grpSpPr>
            <p:cxnSp>
              <p:nvCxnSpPr>
                <p:cNvPr id="2711" name="Google Shape;2711;p64"/>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12" name="Google Shape;2712;p64"/>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13" name="Google Shape;2713;p64"/>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714" name="Google Shape;2714;p64"/>
            <p:cNvGrpSpPr/>
            <p:nvPr/>
          </p:nvGrpSpPr>
          <p:grpSpPr>
            <a:xfrm>
              <a:off x="213575" y="-171451"/>
              <a:ext cx="8855100" cy="5467198"/>
              <a:chOff x="213575" y="-171451"/>
              <a:chExt cx="8855100" cy="5467198"/>
            </a:xfrm>
          </p:grpSpPr>
          <p:grpSp>
            <p:nvGrpSpPr>
              <p:cNvPr id="2715" name="Google Shape;2715;p64"/>
              <p:cNvGrpSpPr/>
              <p:nvPr/>
            </p:nvGrpSpPr>
            <p:grpSpPr>
              <a:xfrm rot="5400000">
                <a:off x="-192674" y="234798"/>
                <a:ext cx="5467198" cy="4654700"/>
                <a:chOff x="12075" y="444775"/>
                <a:chExt cx="9144000" cy="4654700"/>
              </a:xfrm>
            </p:grpSpPr>
            <p:grpSp>
              <p:nvGrpSpPr>
                <p:cNvPr id="2716" name="Google Shape;2716;p64"/>
                <p:cNvGrpSpPr/>
                <p:nvPr/>
              </p:nvGrpSpPr>
              <p:grpSpPr>
                <a:xfrm>
                  <a:off x="12075" y="444775"/>
                  <a:ext cx="9144000" cy="1396425"/>
                  <a:chOff x="12075" y="444775"/>
                  <a:chExt cx="9144000" cy="1396425"/>
                </a:xfrm>
              </p:grpSpPr>
              <p:cxnSp>
                <p:nvCxnSpPr>
                  <p:cNvPr id="2717" name="Google Shape;2717;p6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18" name="Google Shape;2718;p6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19" name="Google Shape;2719;p6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20" name="Google Shape;2720;p64"/>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721" name="Google Shape;2721;p64"/>
                <p:cNvGrpSpPr/>
                <p:nvPr/>
              </p:nvGrpSpPr>
              <p:grpSpPr>
                <a:xfrm>
                  <a:off x="12075" y="2306650"/>
                  <a:ext cx="9144000" cy="1396425"/>
                  <a:chOff x="12075" y="444775"/>
                  <a:chExt cx="9144000" cy="1396425"/>
                </a:xfrm>
              </p:grpSpPr>
              <p:cxnSp>
                <p:nvCxnSpPr>
                  <p:cNvPr id="2722" name="Google Shape;2722;p6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23" name="Google Shape;2723;p6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24" name="Google Shape;2724;p6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25" name="Google Shape;2725;p64"/>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726" name="Google Shape;2726;p64"/>
                <p:cNvGrpSpPr/>
                <p:nvPr/>
              </p:nvGrpSpPr>
              <p:grpSpPr>
                <a:xfrm>
                  <a:off x="12075" y="4168525"/>
                  <a:ext cx="9144000" cy="930950"/>
                  <a:chOff x="12075" y="444775"/>
                  <a:chExt cx="9144000" cy="930950"/>
                </a:xfrm>
              </p:grpSpPr>
              <p:cxnSp>
                <p:nvCxnSpPr>
                  <p:cNvPr id="2727" name="Google Shape;2727;p6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28" name="Google Shape;2728;p6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29" name="Google Shape;2729;p6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730" name="Google Shape;2730;p64"/>
              <p:cNvGrpSpPr/>
              <p:nvPr/>
            </p:nvGrpSpPr>
            <p:grpSpPr>
              <a:xfrm rot="5400000">
                <a:off x="4473201" y="700273"/>
                <a:ext cx="5467198" cy="3723750"/>
                <a:chOff x="12075" y="1375725"/>
                <a:chExt cx="9144000" cy="3723750"/>
              </a:xfrm>
            </p:grpSpPr>
            <p:grpSp>
              <p:nvGrpSpPr>
                <p:cNvPr id="2731" name="Google Shape;2731;p64"/>
                <p:cNvGrpSpPr/>
                <p:nvPr/>
              </p:nvGrpSpPr>
              <p:grpSpPr>
                <a:xfrm>
                  <a:off x="12075" y="1375725"/>
                  <a:ext cx="9144000" cy="465475"/>
                  <a:chOff x="12075" y="1375725"/>
                  <a:chExt cx="9144000" cy="465475"/>
                </a:xfrm>
              </p:grpSpPr>
              <p:cxnSp>
                <p:nvCxnSpPr>
                  <p:cNvPr id="2732" name="Google Shape;2732;p6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33" name="Google Shape;2733;p64"/>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734" name="Google Shape;2734;p64"/>
                <p:cNvGrpSpPr/>
                <p:nvPr/>
              </p:nvGrpSpPr>
              <p:grpSpPr>
                <a:xfrm>
                  <a:off x="12075" y="2306650"/>
                  <a:ext cx="9144000" cy="1396425"/>
                  <a:chOff x="12075" y="444775"/>
                  <a:chExt cx="9144000" cy="1396425"/>
                </a:xfrm>
              </p:grpSpPr>
              <p:cxnSp>
                <p:nvCxnSpPr>
                  <p:cNvPr id="2735" name="Google Shape;2735;p6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36" name="Google Shape;2736;p6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37" name="Google Shape;2737;p6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38" name="Google Shape;2738;p64"/>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739" name="Google Shape;2739;p64"/>
                <p:cNvGrpSpPr/>
                <p:nvPr/>
              </p:nvGrpSpPr>
              <p:grpSpPr>
                <a:xfrm>
                  <a:off x="12075" y="4168525"/>
                  <a:ext cx="9144000" cy="930950"/>
                  <a:chOff x="12075" y="444775"/>
                  <a:chExt cx="9144000" cy="930950"/>
                </a:xfrm>
              </p:grpSpPr>
              <p:cxnSp>
                <p:nvCxnSpPr>
                  <p:cNvPr id="2740" name="Google Shape;2740;p6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41" name="Google Shape;2741;p6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42" name="Google Shape;2742;p6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2743" name="Google Shape;2743;p64"/>
          <p:cNvSpPr txBox="1"/>
          <p:nvPr>
            <p:ph hasCustomPrompt="1" type="title"/>
          </p:nvPr>
        </p:nvSpPr>
        <p:spPr>
          <a:xfrm>
            <a:off x="4125350" y="539500"/>
            <a:ext cx="40878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SzPts val="6000"/>
              <a:buNone/>
              <a:defRPr sz="4500"/>
            </a:lvl1pPr>
            <a:lvl2pPr lvl="1" rtl="0" algn="l">
              <a:spcBef>
                <a:spcPts val="0"/>
              </a:spcBef>
              <a:spcAft>
                <a:spcPts val="0"/>
              </a:spcAft>
              <a:buSzPts val="6000"/>
              <a:buNone/>
              <a:defRPr sz="6000"/>
            </a:lvl2pPr>
            <a:lvl3pPr lvl="2" rtl="0" algn="l">
              <a:spcBef>
                <a:spcPts val="0"/>
              </a:spcBef>
              <a:spcAft>
                <a:spcPts val="0"/>
              </a:spcAft>
              <a:buSzPts val="6000"/>
              <a:buNone/>
              <a:defRPr sz="6000"/>
            </a:lvl3pPr>
            <a:lvl4pPr lvl="3" rtl="0" algn="l">
              <a:spcBef>
                <a:spcPts val="0"/>
              </a:spcBef>
              <a:spcAft>
                <a:spcPts val="0"/>
              </a:spcAft>
              <a:buSzPts val="6000"/>
              <a:buNone/>
              <a:defRPr sz="6000"/>
            </a:lvl4pPr>
            <a:lvl5pPr lvl="4" rtl="0" algn="l">
              <a:spcBef>
                <a:spcPts val="0"/>
              </a:spcBef>
              <a:spcAft>
                <a:spcPts val="0"/>
              </a:spcAft>
              <a:buSzPts val="6000"/>
              <a:buNone/>
              <a:defRPr sz="6000"/>
            </a:lvl5pPr>
            <a:lvl6pPr lvl="5" rtl="0" algn="l">
              <a:spcBef>
                <a:spcPts val="0"/>
              </a:spcBef>
              <a:spcAft>
                <a:spcPts val="0"/>
              </a:spcAft>
              <a:buSzPts val="6000"/>
              <a:buNone/>
              <a:defRPr sz="6000"/>
            </a:lvl6pPr>
            <a:lvl7pPr lvl="6" rtl="0" algn="l">
              <a:spcBef>
                <a:spcPts val="0"/>
              </a:spcBef>
              <a:spcAft>
                <a:spcPts val="0"/>
              </a:spcAft>
              <a:buSzPts val="6000"/>
              <a:buNone/>
              <a:defRPr sz="6000"/>
            </a:lvl7pPr>
            <a:lvl8pPr lvl="7" rtl="0" algn="l">
              <a:spcBef>
                <a:spcPts val="0"/>
              </a:spcBef>
              <a:spcAft>
                <a:spcPts val="0"/>
              </a:spcAft>
              <a:buSzPts val="6000"/>
              <a:buNone/>
              <a:defRPr sz="6000"/>
            </a:lvl8pPr>
            <a:lvl9pPr lvl="8" rtl="0" algn="l">
              <a:spcBef>
                <a:spcPts val="0"/>
              </a:spcBef>
              <a:spcAft>
                <a:spcPts val="0"/>
              </a:spcAft>
              <a:buSzPts val="6000"/>
              <a:buNone/>
              <a:defRPr sz="6000"/>
            </a:lvl9pPr>
          </a:lstStyle>
          <a:p>
            <a:r>
              <a:t>xx%</a:t>
            </a:r>
          </a:p>
        </p:txBody>
      </p:sp>
      <p:sp>
        <p:nvSpPr>
          <p:cNvPr id="2744" name="Google Shape;2744;p64"/>
          <p:cNvSpPr txBox="1"/>
          <p:nvPr>
            <p:ph idx="1" type="subTitle"/>
          </p:nvPr>
        </p:nvSpPr>
        <p:spPr>
          <a:xfrm>
            <a:off x="4159414" y="1228425"/>
            <a:ext cx="4087800" cy="4692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sz="1600">
                <a:solidFill>
                  <a:schemeClr val="dk1"/>
                </a:solidFill>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None/>
              <a:defRPr sz="2100">
                <a:solidFill>
                  <a:schemeClr val="dk1"/>
                </a:solidFill>
              </a:defRPr>
            </a:lvl4pPr>
            <a:lvl5pPr lvl="4" rtl="0">
              <a:lnSpc>
                <a:spcPct val="100000"/>
              </a:lnSpc>
              <a:spcBef>
                <a:spcPts val="0"/>
              </a:spcBef>
              <a:spcAft>
                <a:spcPts val="0"/>
              </a:spcAft>
              <a:buClr>
                <a:schemeClr val="dk1"/>
              </a:buClr>
              <a:buSzPts val="2100"/>
              <a:buNone/>
              <a:defRPr sz="2100">
                <a:solidFill>
                  <a:schemeClr val="dk1"/>
                </a:solidFill>
              </a:defRPr>
            </a:lvl5pPr>
            <a:lvl6pPr lvl="5" rtl="0">
              <a:lnSpc>
                <a:spcPct val="100000"/>
              </a:lnSpc>
              <a:spcBef>
                <a:spcPts val="0"/>
              </a:spcBef>
              <a:spcAft>
                <a:spcPts val="0"/>
              </a:spcAft>
              <a:buClr>
                <a:schemeClr val="dk1"/>
              </a:buClr>
              <a:buSzPts val="2100"/>
              <a:buNone/>
              <a:defRPr sz="2100">
                <a:solidFill>
                  <a:schemeClr val="dk1"/>
                </a:solidFill>
              </a:defRPr>
            </a:lvl6pPr>
            <a:lvl7pPr lvl="6" rtl="0">
              <a:lnSpc>
                <a:spcPct val="100000"/>
              </a:lnSpc>
              <a:spcBef>
                <a:spcPts val="0"/>
              </a:spcBef>
              <a:spcAft>
                <a:spcPts val="0"/>
              </a:spcAft>
              <a:buClr>
                <a:schemeClr val="dk1"/>
              </a:buClr>
              <a:buSzPts val="2100"/>
              <a:buNone/>
              <a:defRPr sz="2100">
                <a:solidFill>
                  <a:schemeClr val="dk1"/>
                </a:solidFill>
              </a:defRPr>
            </a:lvl7pPr>
            <a:lvl8pPr lvl="7" rtl="0">
              <a:lnSpc>
                <a:spcPct val="100000"/>
              </a:lnSpc>
              <a:spcBef>
                <a:spcPts val="0"/>
              </a:spcBef>
              <a:spcAft>
                <a:spcPts val="0"/>
              </a:spcAft>
              <a:buClr>
                <a:schemeClr val="dk1"/>
              </a:buClr>
              <a:buSzPts val="2100"/>
              <a:buNone/>
              <a:defRPr sz="2100">
                <a:solidFill>
                  <a:schemeClr val="dk1"/>
                </a:solidFill>
              </a:defRPr>
            </a:lvl8pPr>
            <a:lvl9pPr lvl="8" rtl="0">
              <a:lnSpc>
                <a:spcPct val="100000"/>
              </a:lnSpc>
              <a:spcBef>
                <a:spcPts val="0"/>
              </a:spcBef>
              <a:spcAft>
                <a:spcPts val="0"/>
              </a:spcAft>
              <a:buClr>
                <a:schemeClr val="dk1"/>
              </a:buClr>
              <a:buSzPts val="2100"/>
              <a:buNone/>
              <a:defRPr sz="2100">
                <a:solidFill>
                  <a:schemeClr val="dk1"/>
                </a:solidFill>
              </a:defRPr>
            </a:lvl9pPr>
          </a:lstStyle>
          <a:p/>
        </p:txBody>
      </p:sp>
      <p:sp>
        <p:nvSpPr>
          <p:cNvPr id="2745" name="Google Shape;2745;p64"/>
          <p:cNvSpPr txBox="1"/>
          <p:nvPr>
            <p:ph hasCustomPrompt="1" idx="2" type="title"/>
          </p:nvPr>
        </p:nvSpPr>
        <p:spPr>
          <a:xfrm>
            <a:off x="4159414" y="1992700"/>
            <a:ext cx="40878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SzPts val="6000"/>
              <a:buNone/>
              <a:defRPr sz="4500"/>
            </a:lvl1pPr>
            <a:lvl2pPr lvl="1" rtl="0" algn="l">
              <a:spcBef>
                <a:spcPts val="0"/>
              </a:spcBef>
              <a:spcAft>
                <a:spcPts val="0"/>
              </a:spcAft>
              <a:buSzPts val="6000"/>
              <a:buNone/>
              <a:defRPr sz="6000"/>
            </a:lvl2pPr>
            <a:lvl3pPr lvl="2" rtl="0" algn="l">
              <a:spcBef>
                <a:spcPts val="0"/>
              </a:spcBef>
              <a:spcAft>
                <a:spcPts val="0"/>
              </a:spcAft>
              <a:buSzPts val="6000"/>
              <a:buNone/>
              <a:defRPr sz="6000"/>
            </a:lvl3pPr>
            <a:lvl4pPr lvl="3" rtl="0" algn="l">
              <a:spcBef>
                <a:spcPts val="0"/>
              </a:spcBef>
              <a:spcAft>
                <a:spcPts val="0"/>
              </a:spcAft>
              <a:buSzPts val="6000"/>
              <a:buNone/>
              <a:defRPr sz="6000"/>
            </a:lvl4pPr>
            <a:lvl5pPr lvl="4" rtl="0" algn="l">
              <a:spcBef>
                <a:spcPts val="0"/>
              </a:spcBef>
              <a:spcAft>
                <a:spcPts val="0"/>
              </a:spcAft>
              <a:buSzPts val="6000"/>
              <a:buNone/>
              <a:defRPr sz="6000"/>
            </a:lvl5pPr>
            <a:lvl6pPr lvl="5" rtl="0" algn="l">
              <a:spcBef>
                <a:spcPts val="0"/>
              </a:spcBef>
              <a:spcAft>
                <a:spcPts val="0"/>
              </a:spcAft>
              <a:buSzPts val="6000"/>
              <a:buNone/>
              <a:defRPr sz="6000"/>
            </a:lvl6pPr>
            <a:lvl7pPr lvl="6" rtl="0" algn="l">
              <a:spcBef>
                <a:spcPts val="0"/>
              </a:spcBef>
              <a:spcAft>
                <a:spcPts val="0"/>
              </a:spcAft>
              <a:buSzPts val="6000"/>
              <a:buNone/>
              <a:defRPr sz="6000"/>
            </a:lvl7pPr>
            <a:lvl8pPr lvl="7" rtl="0" algn="l">
              <a:spcBef>
                <a:spcPts val="0"/>
              </a:spcBef>
              <a:spcAft>
                <a:spcPts val="0"/>
              </a:spcAft>
              <a:buSzPts val="6000"/>
              <a:buNone/>
              <a:defRPr sz="6000"/>
            </a:lvl8pPr>
            <a:lvl9pPr lvl="8" rtl="0" algn="l">
              <a:spcBef>
                <a:spcPts val="0"/>
              </a:spcBef>
              <a:spcAft>
                <a:spcPts val="0"/>
              </a:spcAft>
              <a:buSzPts val="6000"/>
              <a:buNone/>
              <a:defRPr sz="6000"/>
            </a:lvl9pPr>
          </a:lstStyle>
          <a:p>
            <a:r>
              <a:t>xx%</a:t>
            </a:r>
          </a:p>
        </p:txBody>
      </p:sp>
      <p:sp>
        <p:nvSpPr>
          <p:cNvPr id="2746" name="Google Shape;2746;p64"/>
          <p:cNvSpPr txBox="1"/>
          <p:nvPr>
            <p:ph idx="3" type="subTitle"/>
          </p:nvPr>
        </p:nvSpPr>
        <p:spPr>
          <a:xfrm>
            <a:off x="4159414" y="2681615"/>
            <a:ext cx="4087800" cy="4692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sz="1600">
                <a:solidFill>
                  <a:schemeClr val="dk1"/>
                </a:solidFill>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None/>
              <a:defRPr sz="2100">
                <a:solidFill>
                  <a:schemeClr val="dk1"/>
                </a:solidFill>
              </a:defRPr>
            </a:lvl4pPr>
            <a:lvl5pPr lvl="4" rtl="0">
              <a:lnSpc>
                <a:spcPct val="100000"/>
              </a:lnSpc>
              <a:spcBef>
                <a:spcPts val="0"/>
              </a:spcBef>
              <a:spcAft>
                <a:spcPts val="0"/>
              </a:spcAft>
              <a:buClr>
                <a:schemeClr val="dk1"/>
              </a:buClr>
              <a:buSzPts val="2100"/>
              <a:buNone/>
              <a:defRPr sz="2100">
                <a:solidFill>
                  <a:schemeClr val="dk1"/>
                </a:solidFill>
              </a:defRPr>
            </a:lvl5pPr>
            <a:lvl6pPr lvl="5" rtl="0">
              <a:lnSpc>
                <a:spcPct val="100000"/>
              </a:lnSpc>
              <a:spcBef>
                <a:spcPts val="0"/>
              </a:spcBef>
              <a:spcAft>
                <a:spcPts val="0"/>
              </a:spcAft>
              <a:buClr>
                <a:schemeClr val="dk1"/>
              </a:buClr>
              <a:buSzPts val="2100"/>
              <a:buNone/>
              <a:defRPr sz="2100">
                <a:solidFill>
                  <a:schemeClr val="dk1"/>
                </a:solidFill>
              </a:defRPr>
            </a:lvl6pPr>
            <a:lvl7pPr lvl="6" rtl="0">
              <a:lnSpc>
                <a:spcPct val="100000"/>
              </a:lnSpc>
              <a:spcBef>
                <a:spcPts val="0"/>
              </a:spcBef>
              <a:spcAft>
                <a:spcPts val="0"/>
              </a:spcAft>
              <a:buClr>
                <a:schemeClr val="dk1"/>
              </a:buClr>
              <a:buSzPts val="2100"/>
              <a:buNone/>
              <a:defRPr sz="2100">
                <a:solidFill>
                  <a:schemeClr val="dk1"/>
                </a:solidFill>
              </a:defRPr>
            </a:lvl7pPr>
            <a:lvl8pPr lvl="7" rtl="0">
              <a:lnSpc>
                <a:spcPct val="100000"/>
              </a:lnSpc>
              <a:spcBef>
                <a:spcPts val="0"/>
              </a:spcBef>
              <a:spcAft>
                <a:spcPts val="0"/>
              </a:spcAft>
              <a:buClr>
                <a:schemeClr val="dk1"/>
              </a:buClr>
              <a:buSzPts val="2100"/>
              <a:buNone/>
              <a:defRPr sz="2100">
                <a:solidFill>
                  <a:schemeClr val="dk1"/>
                </a:solidFill>
              </a:defRPr>
            </a:lvl8pPr>
            <a:lvl9pPr lvl="8" rtl="0">
              <a:lnSpc>
                <a:spcPct val="100000"/>
              </a:lnSpc>
              <a:spcBef>
                <a:spcPts val="0"/>
              </a:spcBef>
              <a:spcAft>
                <a:spcPts val="0"/>
              </a:spcAft>
              <a:buClr>
                <a:schemeClr val="dk1"/>
              </a:buClr>
              <a:buSzPts val="2100"/>
              <a:buNone/>
              <a:defRPr sz="2100">
                <a:solidFill>
                  <a:schemeClr val="dk1"/>
                </a:solidFill>
              </a:defRPr>
            </a:lvl9pPr>
          </a:lstStyle>
          <a:p/>
        </p:txBody>
      </p:sp>
      <p:sp>
        <p:nvSpPr>
          <p:cNvPr id="2747" name="Google Shape;2747;p64"/>
          <p:cNvSpPr txBox="1"/>
          <p:nvPr>
            <p:ph hasCustomPrompt="1" idx="4" type="title"/>
          </p:nvPr>
        </p:nvSpPr>
        <p:spPr>
          <a:xfrm>
            <a:off x="4159414" y="3445874"/>
            <a:ext cx="40878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SzPts val="6000"/>
              <a:buNone/>
              <a:defRPr sz="4500"/>
            </a:lvl1pPr>
            <a:lvl2pPr lvl="1" rtl="0" algn="l">
              <a:spcBef>
                <a:spcPts val="0"/>
              </a:spcBef>
              <a:spcAft>
                <a:spcPts val="0"/>
              </a:spcAft>
              <a:buSzPts val="6000"/>
              <a:buNone/>
              <a:defRPr sz="6000"/>
            </a:lvl2pPr>
            <a:lvl3pPr lvl="2" rtl="0" algn="l">
              <a:spcBef>
                <a:spcPts val="0"/>
              </a:spcBef>
              <a:spcAft>
                <a:spcPts val="0"/>
              </a:spcAft>
              <a:buSzPts val="6000"/>
              <a:buNone/>
              <a:defRPr sz="6000"/>
            </a:lvl3pPr>
            <a:lvl4pPr lvl="3" rtl="0" algn="l">
              <a:spcBef>
                <a:spcPts val="0"/>
              </a:spcBef>
              <a:spcAft>
                <a:spcPts val="0"/>
              </a:spcAft>
              <a:buSzPts val="6000"/>
              <a:buNone/>
              <a:defRPr sz="6000"/>
            </a:lvl4pPr>
            <a:lvl5pPr lvl="4" rtl="0" algn="l">
              <a:spcBef>
                <a:spcPts val="0"/>
              </a:spcBef>
              <a:spcAft>
                <a:spcPts val="0"/>
              </a:spcAft>
              <a:buSzPts val="6000"/>
              <a:buNone/>
              <a:defRPr sz="6000"/>
            </a:lvl5pPr>
            <a:lvl6pPr lvl="5" rtl="0" algn="l">
              <a:spcBef>
                <a:spcPts val="0"/>
              </a:spcBef>
              <a:spcAft>
                <a:spcPts val="0"/>
              </a:spcAft>
              <a:buSzPts val="6000"/>
              <a:buNone/>
              <a:defRPr sz="6000"/>
            </a:lvl6pPr>
            <a:lvl7pPr lvl="6" rtl="0" algn="l">
              <a:spcBef>
                <a:spcPts val="0"/>
              </a:spcBef>
              <a:spcAft>
                <a:spcPts val="0"/>
              </a:spcAft>
              <a:buSzPts val="6000"/>
              <a:buNone/>
              <a:defRPr sz="6000"/>
            </a:lvl7pPr>
            <a:lvl8pPr lvl="7" rtl="0" algn="l">
              <a:spcBef>
                <a:spcPts val="0"/>
              </a:spcBef>
              <a:spcAft>
                <a:spcPts val="0"/>
              </a:spcAft>
              <a:buSzPts val="6000"/>
              <a:buNone/>
              <a:defRPr sz="6000"/>
            </a:lvl8pPr>
            <a:lvl9pPr lvl="8" rtl="0" algn="l">
              <a:spcBef>
                <a:spcPts val="0"/>
              </a:spcBef>
              <a:spcAft>
                <a:spcPts val="0"/>
              </a:spcAft>
              <a:buSzPts val="6000"/>
              <a:buNone/>
              <a:defRPr sz="6000"/>
            </a:lvl9pPr>
          </a:lstStyle>
          <a:p>
            <a:r>
              <a:t>xx%</a:t>
            </a:r>
          </a:p>
        </p:txBody>
      </p:sp>
      <p:sp>
        <p:nvSpPr>
          <p:cNvPr id="2748" name="Google Shape;2748;p64"/>
          <p:cNvSpPr txBox="1"/>
          <p:nvPr>
            <p:ph idx="5" type="subTitle"/>
          </p:nvPr>
        </p:nvSpPr>
        <p:spPr>
          <a:xfrm>
            <a:off x="4159414" y="4134800"/>
            <a:ext cx="4087800" cy="4692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sz="1600">
                <a:solidFill>
                  <a:schemeClr val="dk1"/>
                </a:solidFill>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None/>
              <a:defRPr sz="2100">
                <a:solidFill>
                  <a:schemeClr val="dk1"/>
                </a:solidFill>
              </a:defRPr>
            </a:lvl4pPr>
            <a:lvl5pPr lvl="4" rtl="0">
              <a:lnSpc>
                <a:spcPct val="100000"/>
              </a:lnSpc>
              <a:spcBef>
                <a:spcPts val="0"/>
              </a:spcBef>
              <a:spcAft>
                <a:spcPts val="0"/>
              </a:spcAft>
              <a:buClr>
                <a:schemeClr val="dk1"/>
              </a:buClr>
              <a:buSzPts val="2100"/>
              <a:buNone/>
              <a:defRPr sz="2100">
                <a:solidFill>
                  <a:schemeClr val="dk1"/>
                </a:solidFill>
              </a:defRPr>
            </a:lvl5pPr>
            <a:lvl6pPr lvl="5" rtl="0">
              <a:lnSpc>
                <a:spcPct val="100000"/>
              </a:lnSpc>
              <a:spcBef>
                <a:spcPts val="0"/>
              </a:spcBef>
              <a:spcAft>
                <a:spcPts val="0"/>
              </a:spcAft>
              <a:buClr>
                <a:schemeClr val="dk1"/>
              </a:buClr>
              <a:buSzPts val="2100"/>
              <a:buNone/>
              <a:defRPr sz="2100">
                <a:solidFill>
                  <a:schemeClr val="dk1"/>
                </a:solidFill>
              </a:defRPr>
            </a:lvl6pPr>
            <a:lvl7pPr lvl="6" rtl="0">
              <a:lnSpc>
                <a:spcPct val="100000"/>
              </a:lnSpc>
              <a:spcBef>
                <a:spcPts val="0"/>
              </a:spcBef>
              <a:spcAft>
                <a:spcPts val="0"/>
              </a:spcAft>
              <a:buClr>
                <a:schemeClr val="dk1"/>
              </a:buClr>
              <a:buSzPts val="2100"/>
              <a:buNone/>
              <a:defRPr sz="2100">
                <a:solidFill>
                  <a:schemeClr val="dk1"/>
                </a:solidFill>
              </a:defRPr>
            </a:lvl7pPr>
            <a:lvl8pPr lvl="7" rtl="0">
              <a:lnSpc>
                <a:spcPct val="100000"/>
              </a:lnSpc>
              <a:spcBef>
                <a:spcPts val="0"/>
              </a:spcBef>
              <a:spcAft>
                <a:spcPts val="0"/>
              </a:spcAft>
              <a:buClr>
                <a:schemeClr val="dk1"/>
              </a:buClr>
              <a:buSzPts val="2100"/>
              <a:buNone/>
              <a:defRPr sz="2100">
                <a:solidFill>
                  <a:schemeClr val="dk1"/>
                </a:solidFill>
              </a:defRPr>
            </a:lvl8pPr>
            <a:lvl9pPr lvl="8" rtl="0">
              <a:lnSpc>
                <a:spcPct val="100000"/>
              </a:lnSpc>
              <a:spcBef>
                <a:spcPts val="0"/>
              </a:spcBef>
              <a:spcAft>
                <a:spcPts val="0"/>
              </a:spcAft>
              <a:buClr>
                <a:schemeClr val="dk1"/>
              </a:buClr>
              <a:buSzPts val="2100"/>
              <a:buNone/>
              <a:defRPr sz="2100">
                <a:solidFill>
                  <a:schemeClr val="dk1"/>
                </a:solidFill>
              </a:defRPr>
            </a:lvl9pPr>
          </a:lstStyle>
          <a:p/>
        </p:txBody>
      </p:sp>
      <p:grpSp>
        <p:nvGrpSpPr>
          <p:cNvPr id="2749" name="Google Shape;2749;p64"/>
          <p:cNvGrpSpPr/>
          <p:nvPr/>
        </p:nvGrpSpPr>
        <p:grpSpPr>
          <a:xfrm>
            <a:off x="-7" y="167200"/>
            <a:ext cx="8952584" cy="4904836"/>
            <a:chOff x="-7" y="167200"/>
            <a:chExt cx="8952584" cy="4904836"/>
          </a:xfrm>
        </p:grpSpPr>
        <p:grpSp>
          <p:nvGrpSpPr>
            <p:cNvPr id="2750" name="Google Shape;2750;p64"/>
            <p:cNvGrpSpPr/>
            <p:nvPr/>
          </p:nvGrpSpPr>
          <p:grpSpPr>
            <a:xfrm>
              <a:off x="-7" y="167200"/>
              <a:ext cx="8952584" cy="4746443"/>
              <a:chOff x="-7" y="167200"/>
              <a:chExt cx="8952584" cy="4746443"/>
            </a:xfrm>
          </p:grpSpPr>
          <p:grpSp>
            <p:nvGrpSpPr>
              <p:cNvPr id="2751" name="Google Shape;2751;p64"/>
              <p:cNvGrpSpPr/>
              <p:nvPr/>
            </p:nvGrpSpPr>
            <p:grpSpPr>
              <a:xfrm>
                <a:off x="-7" y="167200"/>
                <a:ext cx="1266969" cy="226225"/>
                <a:chOff x="-7" y="167200"/>
                <a:chExt cx="1266969" cy="226225"/>
              </a:xfrm>
            </p:grpSpPr>
            <p:sp>
              <p:nvSpPr>
                <p:cNvPr id="2752" name="Google Shape;2752;p64"/>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4"/>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4" name="Google Shape;2754;p64"/>
              <p:cNvGrpSpPr/>
              <p:nvPr/>
            </p:nvGrpSpPr>
            <p:grpSpPr>
              <a:xfrm>
                <a:off x="7519182" y="245168"/>
                <a:ext cx="1433395" cy="4668474"/>
                <a:chOff x="7519182" y="245168"/>
                <a:chExt cx="1433395" cy="4668474"/>
              </a:xfrm>
            </p:grpSpPr>
            <p:sp>
              <p:nvSpPr>
                <p:cNvPr id="2755" name="Google Shape;2755;p64"/>
                <p:cNvSpPr/>
                <p:nvPr/>
              </p:nvSpPr>
              <p:spPr>
                <a:xfrm>
                  <a:off x="8593476" y="4554701"/>
                  <a:ext cx="359101" cy="358941"/>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4"/>
                <p:cNvSpPr/>
                <p:nvPr/>
              </p:nvSpPr>
              <p:spPr>
                <a:xfrm>
                  <a:off x="7519182" y="245168"/>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57" name="Google Shape;2757;p64"/>
            <p:cNvGrpSpPr/>
            <p:nvPr/>
          </p:nvGrpSpPr>
          <p:grpSpPr>
            <a:xfrm flipH="1">
              <a:off x="8195652" y="4784989"/>
              <a:ext cx="291257" cy="287046"/>
              <a:chOff x="5456048" y="1794743"/>
              <a:chExt cx="178248" cy="175682"/>
            </a:xfrm>
          </p:grpSpPr>
          <p:sp>
            <p:nvSpPr>
              <p:cNvPr id="2758" name="Google Shape;2758;p64"/>
              <p:cNvSpPr/>
              <p:nvPr/>
            </p:nvSpPr>
            <p:spPr>
              <a:xfrm>
                <a:off x="5456048" y="1794743"/>
                <a:ext cx="178248" cy="175682"/>
              </a:xfrm>
              <a:custGeom>
                <a:rect b="b" l="l" r="r" t="t"/>
                <a:pathLst>
                  <a:path extrusionOk="0" h="1780" w="1806">
                    <a:moveTo>
                      <a:pt x="277" y="0"/>
                    </a:moveTo>
                    <a:lnTo>
                      <a:pt x="1" y="276"/>
                    </a:lnTo>
                    <a:lnTo>
                      <a:pt x="1530" y="1780"/>
                    </a:lnTo>
                    <a:lnTo>
                      <a:pt x="1805" y="1504"/>
                    </a:lnTo>
                    <a:lnTo>
                      <a:pt x="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4"/>
              <p:cNvSpPr/>
              <p:nvPr/>
            </p:nvSpPr>
            <p:spPr>
              <a:xfrm>
                <a:off x="5456048" y="1794743"/>
                <a:ext cx="178248" cy="175682"/>
              </a:xfrm>
              <a:custGeom>
                <a:rect b="b" l="l" r="r" t="t"/>
                <a:pathLst>
                  <a:path extrusionOk="0" h="1780" w="1806">
                    <a:moveTo>
                      <a:pt x="1505" y="0"/>
                    </a:moveTo>
                    <a:lnTo>
                      <a:pt x="1" y="1504"/>
                    </a:lnTo>
                    <a:lnTo>
                      <a:pt x="302" y="1780"/>
                    </a:lnTo>
                    <a:lnTo>
                      <a:pt x="1805" y="276"/>
                    </a:lnTo>
                    <a:lnTo>
                      <a:pt x="1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760" name="Shape 2760"/>
        <p:cNvGrpSpPr/>
        <p:nvPr/>
      </p:nvGrpSpPr>
      <p:grpSpPr>
        <a:xfrm>
          <a:off x="0" y="0"/>
          <a:ext cx="0" cy="0"/>
          <a:chOff x="0" y="0"/>
          <a:chExt cx="0" cy="0"/>
        </a:xfrm>
      </p:grpSpPr>
      <p:grpSp>
        <p:nvGrpSpPr>
          <p:cNvPr id="2761" name="Google Shape;2761;p65"/>
          <p:cNvGrpSpPr/>
          <p:nvPr/>
        </p:nvGrpSpPr>
        <p:grpSpPr>
          <a:xfrm flipH="1">
            <a:off x="0" y="-161849"/>
            <a:ext cx="9144000" cy="5467198"/>
            <a:chOff x="0" y="-171451"/>
            <a:chExt cx="9144000" cy="5467198"/>
          </a:xfrm>
        </p:grpSpPr>
        <p:grpSp>
          <p:nvGrpSpPr>
            <p:cNvPr id="2762" name="Google Shape;2762;p65"/>
            <p:cNvGrpSpPr/>
            <p:nvPr/>
          </p:nvGrpSpPr>
          <p:grpSpPr>
            <a:xfrm>
              <a:off x="0" y="135850"/>
              <a:ext cx="9144000" cy="4654700"/>
              <a:chOff x="12075" y="212050"/>
              <a:chExt cx="9144000" cy="4654700"/>
            </a:xfrm>
          </p:grpSpPr>
          <p:grpSp>
            <p:nvGrpSpPr>
              <p:cNvPr id="2763" name="Google Shape;2763;p65"/>
              <p:cNvGrpSpPr/>
              <p:nvPr/>
            </p:nvGrpSpPr>
            <p:grpSpPr>
              <a:xfrm>
                <a:off x="12075" y="212050"/>
                <a:ext cx="9144000" cy="1396425"/>
                <a:chOff x="12075" y="212050"/>
                <a:chExt cx="9144000" cy="1396425"/>
              </a:xfrm>
            </p:grpSpPr>
            <p:cxnSp>
              <p:nvCxnSpPr>
                <p:cNvPr id="2764" name="Google Shape;2764;p65"/>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65" name="Google Shape;2765;p65"/>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66" name="Google Shape;2766;p65"/>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67" name="Google Shape;2767;p65"/>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768" name="Google Shape;2768;p65"/>
              <p:cNvGrpSpPr/>
              <p:nvPr/>
            </p:nvGrpSpPr>
            <p:grpSpPr>
              <a:xfrm>
                <a:off x="12075" y="2073925"/>
                <a:ext cx="9144000" cy="1396425"/>
                <a:chOff x="12075" y="212050"/>
                <a:chExt cx="9144000" cy="1396425"/>
              </a:xfrm>
            </p:grpSpPr>
            <p:cxnSp>
              <p:nvCxnSpPr>
                <p:cNvPr id="2769" name="Google Shape;2769;p65"/>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70" name="Google Shape;2770;p65"/>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71" name="Google Shape;2771;p65"/>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72" name="Google Shape;2772;p65"/>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773" name="Google Shape;2773;p65"/>
              <p:cNvGrpSpPr/>
              <p:nvPr/>
            </p:nvGrpSpPr>
            <p:grpSpPr>
              <a:xfrm>
                <a:off x="12075" y="3935800"/>
                <a:ext cx="9144000" cy="930950"/>
                <a:chOff x="12075" y="212050"/>
                <a:chExt cx="9144000" cy="930950"/>
              </a:xfrm>
            </p:grpSpPr>
            <p:cxnSp>
              <p:nvCxnSpPr>
                <p:cNvPr id="2774" name="Google Shape;2774;p65"/>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75" name="Google Shape;2775;p65"/>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76" name="Google Shape;2776;p65"/>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777" name="Google Shape;2777;p65"/>
            <p:cNvGrpSpPr/>
            <p:nvPr/>
          </p:nvGrpSpPr>
          <p:grpSpPr>
            <a:xfrm>
              <a:off x="213575" y="-171451"/>
              <a:ext cx="8855100" cy="5467198"/>
              <a:chOff x="213575" y="-171451"/>
              <a:chExt cx="8855100" cy="5467198"/>
            </a:xfrm>
          </p:grpSpPr>
          <p:grpSp>
            <p:nvGrpSpPr>
              <p:cNvPr id="2778" name="Google Shape;2778;p65"/>
              <p:cNvGrpSpPr/>
              <p:nvPr/>
            </p:nvGrpSpPr>
            <p:grpSpPr>
              <a:xfrm rot="5400000">
                <a:off x="-192674" y="234798"/>
                <a:ext cx="5467198" cy="4654700"/>
                <a:chOff x="12075" y="444775"/>
                <a:chExt cx="9144000" cy="4654700"/>
              </a:xfrm>
            </p:grpSpPr>
            <p:grpSp>
              <p:nvGrpSpPr>
                <p:cNvPr id="2779" name="Google Shape;2779;p65"/>
                <p:cNvGrpSpPr/>
                <p:nvPr/>
              </p:nvGrpSpPr>
              <p:grpSpPr>
                <a:xfrm>
                  <a:off x="12075" y="444775"/>
                  <a:ext cx="9144000" cy="1396425"/>
                  <a:chOff x="12075" y="444775"/>
                  <a:chExt cx="9144000" cy="1396425"/>
                </a:xfrm>
              </p:grpSpPr>
              <p:cxnSp>
                <p:nvCxnSpPr>
                  <p:cNvPr id="2780" name="Google Shape;2780;p6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81" name="Google Shape;2781;p6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82" name="Google Shape;2782;p6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83" name="Google Shape;2783;p65"/>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784" name="Google Shape;2784;p65"/>
                <p:cNvGrpSpPr/>
                <p:nvPr/>
              </p:nvGrpSpPr>
              <p:grpSpPr>
                <a:xfrm>
                  <a:off x="12075" y="2306650"/>
                  <a:ext cx="9144000" cy="1396425"/>
                  <a:chOff x="12075" y="444775"/>
                  <a:chExt cx="9144000" cy="1396425"/>
                </a:xfrm>
              </p:grpSpPr>
              <p:cxnSp>
                <p:nvCxnSpPr>
                  <p:cNvPr id="2785" name="Google Shape;2785;p6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86" name="Google Shape;2786;p6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87" name="Google Shape;2787;p6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88" name="Google Shape;2788;p65"/>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789" name="Google Shape;2789;p65"/>
                <p:cNvGrpSpPr/>
                <p:nvPr/>
              </p:nvGrpSpPr>
              <p:grpSpPr>
                <a:xfrm>
                  <a:off x="12075" y="4168525"/>
                  <a:ext cx="9144000" cy="930950"/>
                  <a:chOff x="12075" y="444775"/>
                  <a:chExt cx="9144000" cy="930950"/>
                </a:xfrm>
              </p:grpSpPr>
              <p:cxnSp>
                <p:nvCxnSpPr>
                  <p:cNvPr id="2790" name="Google Shape;2790;p6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91" name="Google Shape;2791;p6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92" name="Google Shape;2792;p6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793" name="Google Shape;2793;p65"/>
              <p:cNvGrpSpPr/>
              <p:nvPr/>
            </p:nvGrpSpPr>
            <p:grpSpPr>
              <a:xfrm rot="5400000">
                <a:off x="4473201" y="700273"/>
                <a:ext cx="5467198" cy="3723750"/>
                <a:chOff x="12075" y="1375725"/>
                <a:chExt cx="9144000" cy="3723750"/>
              </a:xfrm>
            </p:grpSpPr>
            <p:grpSp>
              <p:nvGrpSpPr>
                <p:cNvPr id="2794" name="Google Shape;2794;p65"/>
                <p:cNvGrpSpPr/>
                <p:nvPr/>
              </p:nvGrpSpPr>
              <p:grpSpPr>
                <a:xfrm>
                  <a:off x="12075" y="1375725"/>
                  <a:ext cx="9144000" cy="465475"/>
                  <a:chOff x="12075" y="1375725"/>
                  <a:chExt cx="9144000" cy="465475"/>
                </a:xfrm>
              </p:grpSpPr>
              <p:cxnSp>
                <p:nvCxnSpPr>
                  <p:cNvPr id="2795" name="Google Shape;2795;p6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96" name="Google Shape;2796;p65"/>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797" name="Google Shape;2797;p65"/>
                <p:cNvGrpSpPr/>
                <p:nvPr/>
              </p:nvGrpSpPr>
              <p:grpSpPr>
                <a:xfrm>
                  <a:off x="12075" y="2306650"/>
                  <a:ext cx="9144000" cy="1396425"/>
                  <a:chOff x="12075" y="444775"/>
                  <a:chExt cx="9144000" cy="1396425"/>
                </a:xfrm>
              </p:grpSpPr>
              <p:cxnSp>
                <p:nvCxnSpPr>
                  <p:cNvPr id="2798" name="Google Shape;2798;p6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99" name="Google Shape;2799;p6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00" name="Google Shape;2800;p6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01" name="Google Shape;2801;p65"/>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802" name="Google Shape;2802;p65"/>
                <p:cNvGrpSpPr/>
                <p:nvPr/>
              </p:nvGrpSpPr>
              <p:grpSpPr>
                <a:xfrm>
                  <a:off x="12075" y="4168525"/>
                  <a:ext cx="9144000" cy="930950"/>
                  <a:chOff x="12075" y="444775"/>
                  <a:chExt cx="9144000" cy="930950"/>
                </a:xfrm>
              </p:grpSpPr>
              <p:cxnSp>
                <p:nvCxnSpPr>
                  <p:cNvPr id="2803" name="Google Shape;2803;p6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04" name="Google Shape;2804;p6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05" name="Google Shape;2805;p6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2806" name="Google Shape;2806;p65"/>
          <p:cNvGrpSpPr/>
          <p:nvPr/>
        </p:nvGrpSpPr>
        <p:grpSpPr>
          <a:xfrm flipH="1">
            <a:off x="191418" y="167200"/>
            <a:ext cx="8952587" cy="4867172"/>
            <a:chOff x="-7" y="167200"/>
            <a:chExt cx="8952587" cy="4867172"/>
          </a:xfrm>
        </p:grpSpPr>
        <p:grpSp>
          <p:nvGrpSpPr>
            <p:cNvPr id="2807" name="Google Shape;2807;p65"/>
            <p:cNvGrpSpPr/>
            <p:nvPr/>
          </p:nvGrpSpPr>
          <p:grpSpPr>
            <a:xfrm>
              <a:off x="7519182" y="4467918"/>
              <a:ext cx="1433398" cy="566454"/>
              <a:chOff x="7519182" y="4467918"/>
              <a:chExt cx="1433398" cy="566454"/>
            </a:xfrm>
          </p:grpSpPr>
          <p:sp>
            <p:nvSpPr>
              <p:cNvPr id="2808" name="Google Shape;2808;p65"/>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5"/>
              <p:cNvSpPr/>
              <p:nvPr/>
            </p:nvSpPr>
            <p:spPr>
              <a:xfrm>
                <a:off x="7519182" y="4467918"/>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0" name="Google Shape;2810;p65"/>
            <p:cNvGrpSpPr/>
            <p:nvPr/>
          </p:nvGrpSpPr>
          <p:grpSpPr>
            <a:xfrm>
              <a:off x="-7" y="167200"/>
              <a:ext cx="1266969" cy="226225"/>
              <a:chOff x="-7" y="167200"/>
              <a:chExt cx="1266969" cy="226225"/>
            </a:xfrm>
          </p:grpSpPr>
          <p:sp>
            <p:nvSpPr>
              <p:cNvPr id="2811" name="Google Shape;2811;p65"/>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5"/>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13" name="Google Shape;2813;p65"/>
          <p:cNvSpPr txBox="1"/>
          <p:nvPr>
            <p:ph type="title"/>
          </p:nvPr>
        </p:nvSpPr>
        <p:spPr>
          <a:xfrm>
            <a:off x="3982663" y="525125"/>
            <a:ext cx="4448100" cy="105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8500"/>
              <a:buNone/>
              <a:defRPr sz="8500"/>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sp>
        <p:nvSpPr>
          <p:cNvPr id="2814" name="Google Shape;2814;p65"/>
          <p:cNvSpPr txBox="1"/>
          <p:nvPr>
            <p:ph idx="1" type="subTitle"/>
          </p:nvPr>
        </p:nvSpPr>
        <p:spPr>
          <a:xfrm>
            <a:off x="3982625" y="1763875"/>
            <a:ext cx="4448100" cy="1058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2815" name="Google Shape;2815;p65"/>
          <p:cNvSpPr txBox="1"/>
          <p:nvPr/>
        </p:nvSpPr>
        <p:spPr>
          <a:xfrm>
            <a:off x="3982675" y="3611950"/>
            <a:ext cx="4448100" cy="5562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zh-CN" sz="1100">
                <a:solidFill>
                  <a:schemeClr val="dk1"/>
                </a:solidFill>
                <a:latin typeface="Titillium Web"/>
                <a:ea typeface="Titillium Web"/>
                <a:cs typeface="Titillium Web"/>
                <a:sym typeface="Titillium Web"/>
              </a:rPr>
              <a:t>CREDITS: This presentation template was created by </a:t>
            </a:r>
            <a:r>
              <a:rPr lang="zh-CN" sz="1100" u="sng">
                <a:solidFill>
                  <a:schemeClr val="dk1"/>
                </a:solidFill>
                <a:latin typeface="Titillium Web"/>
                <a:ea typeface="Titillium Web"/>
                <a:cs typeface="Titillium Web"/>
                <a:sym typeface="Titillium Web"/>
                <a:hlinkClick r:id="rId2">
                  <a:extLst>
                    <a:ext uri="{A12FA001-AC4F-418D-AE19-62706E023703}">
                      <ahyp:hlinkClr val="tx"/>
                    </a:ext>
                  </a:extLst>
                </a:hlinkClick>
              </a:rPr>
              <a:t>Slidesgo</a:t>
            </a:r>
            <a:r>
              <a:rPr lang="zh-CN" sz="1100">
                <a:solidFill>
                  <a:schemeClr val="dk1"/>
                </a:solidFill>
                <a:latin typeface="Titillium Web"/>
                <a:ea typeface="Titillium Web"/>
                <a:cs typeface="Titillium Web"/>
                <a:sym typeface="Titillium Web"/>
              </a:rPr>
              <a:t>, and includes icons by </a:t>
            </a:r>
            <a:r>
              <a:rPr lang="zh-CN" sz="1100" u="sng">
                <a:solidFill>
                  <a:schemeClr val="dk1"/>
                </a:solidFill>
                <a:latin typeface="Titillium Web"/>
                <a:ea typeface="Titillium Web"/>
                <a:cs typeface="Titillium Web"/>
                <a:sym typeface="Titillium Web"/>
                <a:hlinkClick r:id="rId3">
                  <a:extLst>
                    <a:ext uri="{A12FA001-AC4F-418D-AE19-62706E023703}">
                      <ahyp:hlinkClr val="tx"/>
                    </a:ext>
                  </a:extLst>
                </a:hlinkClick>
              </a:rPr>
              <a:t>Flaticon</a:t>
            </a:r>
            <a:r>
              <a:rPr lang="zh-CN" sz="1100">
                <a:solidFill>
                  <a:schemeClr val="dk1"/>
                </a:solidFill>
                <a:latin typeface="Titillium Web"/>
                <a:ea typeface="Titillium Web"/>
                <a:cs typeface="Titillium Web"/>
                <a:sym typeface="Titillium Web"/>
              </a:rPr>
              <a:t>, and infographics &amp; images by </a:t>
            </a:r>
            <a:r>
              <a:rPr lang="zh-CN" sz="1100" u="sng">
                <a:solidFill>
                  <a:schemeClr val="dk1"/>
                </a:solidFill>
                <a:latin typeface="Titillium Web"/>
                <a:ea typeface="Titillium Web"/>
                <a:cs typeface="Titillium Web"/>
                <a:sym typeface="Titillium Web"/>
                <a:hlinkClick r:id="rId4">
                  <a:extLst>
                    <a:ext uri="{A12FA001-AC4F-418D-AE19-62706E023703}">
                      <ahyp:hlinkClr val="tx"/>
                    </a:ext>
                  </a:extLst>
                </a:hlinkClick>
              </a:rPr>
              <a:t>Freepik</a:t>
            </a:r>
            <a:r>
              <a:rPr lang="zh-CN" sz="1100" u="sng">
                <a:solidFill>
                  <a:schemeClr val="dk1"/>
                </a:solidFill>
                <a:latin typeface="Titillium Web"/>
                <a:ea typeface="Titillium Web"/>
                <a:cs typeface="Titillium Web"/>
                <a:sym typeface="Titillium Web"/>
              </a:rPr>
              <a:t> </a:t>
            </a:r>
            <a:endParaRPr sz="1100" u="sng">
              <a:solidFill>
                <a:schemeClr val="dk1"/>
              </a:solidFill>
              <a:latin typeface="Titillium Web"/>
              <a:ea typeface="Titillium Web"/>
              <a:cs typeface="Titillium Web"/>
              <a:sym typeface="Titillium Web"/>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816" name="Shape 2816"/>
        <p:cNvGrpSpPr/>
        <p:nvPr/>
      </p:nvGrpSpPr>
      <p:grpSpPr>
        <a:xfrm>
          <a:off x="0" y="0"/>
          <a:ext cx="0" cy="0"/>
          <a:chOff x="0" y="0"/>
          <a:chExt cx="0" cy="0"/>
        </a:xfrm>
      </p:grpSpPr>
      <p:grpSp>
        <p:nvGrpSpPr>
          <p:cNvPr id="2817" name="Google Shape;2817;p66"/>
          <p:cNvGrpSpPr/>
          <p:nvPr/>
        </p:nvGrpSpPr>
        <p:grpSpPr>
          <a:xfrm flipH="1">
            <a:off x="0" y="-161849"/>
            <a:ext cx="9144000" cy="5467198"/>
            <a:chOff x="0" y="-171451"/>
            <a:chExt cx="9144000" cy="5467198"/>
          </a:xfrm>
        </p:grpSpPr>
        <p:grpSp>
          <p:nvGrpSpPr>
            <p:cNvPr id="2818" name="Google Shape;2818;p66"/>
            <p:cNvGrpSpPr/>
            <p:nvPr/>
          </p:nvGrpSpPr>
          <p:grpSpPr>
            <a:xfrm>
              <a:off x="0" y="135850"/>
              <a:ext cx="9144000" cy="4654700"/>
              <a:chOff x="12075" y="212050"/>
              <a:chExt cx="9144000" cy="4654700"/>
            </a:xfrm>
          </p:grpSpPr>
          <p:grpSp>
            <p:nvGrpSpPr>
              <p:cNvPr id="2819" name="Google Shape;2819;p66"/>
              <p:cNvGrpSpPr/>
              <p:nvPr/>
            </p:nvGrpSpPr>
            <p:grpSpPr>
              <a:xfrm>
                <a:off x="12075" y="212050"/>
                <a:ext cx="9144000" cy="1396425"/>
                <a:chOff x="12075" y="212050"/>
                <a:chExt cx="9144000" cy="1396425"/>
              </a:xfrm>
            </p:grpSpPr>
            <p:cxnSp>
              <p:nvCxnSpPr>
                <p:cNvPr id="2820" name="Google Shape;2820;p66"/>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21" name="Google Shape;2821;p66"/>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22" name="Google Shape;2822;p66"/>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23" name="Google Shape;2823;p66"/>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824" name="Google Shape;2824;p66"/>
              <p:cNvGrpSpPr/>
              <p:nvPr/>
            </p:nvGrpSpPr>
            <p:grpSpPr>
              <a:xfrm>
                <a:off x="12075" y="2073925"/>
                <a:ext cx="9144000" cy="1396425"/>
                <a:chOff x="12075" y="212050"/>
                <a:chExt cx="9144000" cy="1396425"/>
              </a:xfrm>
            </p:grpSpPr>
            <p:cxnSp>
              <p:nvCxnSpPr>
                <p:cNvPr id="2825" name="Google Shape;2825;p66"/>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26" name="Google Shape;2826;p66"/>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27" name="Google Shape;2827;p66"/>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28" name="Google Shape;2828;p66"/>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829" name="Google Shape;2829;p66"/>
              <p:cNvGrpSpPr/>
              <p:nvPr/>
            </p:nvGrpSpPr>
            <p:grpSpPr>
              <a:xfrm>
                <a:off x="12075" y="3935800"/>
                <a:ext cx="9144000" cy="930950"/>
                <a:chOff x="12075" y="212050"/>
                <a:chExt cx="9144000" cy="930950"/>
              </a:xfrm>
            </p:grpSpPr>
            <p:cxnSp>
              <p:nvCxnSpPr>
                <p:cNvPr id="2830" name="Google Shape;2830;p66"/>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31" name="Google Shape;2831;p66"/>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32" name="Google Shape;2832;p66"/>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833" name="Google Shape;2833;p66"/>
            <p:cNvGrpSpPr/>
            <p:nvPr/>
          </p:nvGrpSpPr>
          <p:grpSpPr>
            <a:xfrm>
              <a:off x="213575" y="-171451"/>
              <a:ext cx="8855100" cy="5467198"/>
              <a:chOff x="213575" y="-171451"/>
              <a:chExt cx="8855100" cy="5467198"/>
            </a:xfrm>
          </p:grpSpPr>
          <p:grpSp>
            <p:nvGrpSpPr>
              <p:cNvPr id="2834" name="Google Shape;2834;p66"/>
              <p:cNvGrpSpPr/>
              <p:nvPr/>
            </p:nvGrpSpPr>
            <p:grpSpPr>
              <a:xfrm rot="5400000">
                <a:off x="-192674" y="234798"/>
                <a:ext cx="5467198" cy="4654700"/>
                <a:chOff x="12075" y="444775"/>
                <a:chExt cx="9144000" cy="4654700"/>
              </a:xfrm>
            </p:grpSpPr>
            <p:grpSp>
              <p:nvGrpSpPr>
                <p:cNvPr id="2835" name="Google Shape;2835;p66"/>
                <p:cNvGrpSpPr/>
                <p:nvPr/>
              </p:nvGrpSpPr>
              <p:grpSpPr>
                <a:xfrm>
                  <a:off x="12075" y="444775"/>
                  <a:ext cx="9144000" cy="1396425"/>
                  <a:chOff x="12075" y="444775"/>
                  <a:chExt cx="9144000" cy="1396425"/>
                </a:xfrm>
              </p:grpSpPr>
              <p:cxnSp>
                <p:nvCxnSpPr>
                  <p:cNvPr id="2836" name="Google Shape;2836;p6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37" name="Google Shape;2837;p6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38" name="Google Shape;2838;p6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39" name="Google Shape;2839;p6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840" name="Google Shape;2840;p66"/>
                <p:cNvGrpSpPr/>
                <p:nvPr/>
              </p:nvGrpSpPr>
              <p:grpSpPr>
                <a:xfrm>
                  <a:off x="12075" y="2306650"/>
                  <a:ext cx="9144000" cy="1396425"/>
                  <a:chOff x="12075" y="444775"/>
                  <a:chExt cx="9144000" cy="1396425"/>
                </a:xfrm>
              </p:grpSpPr>
              <p:cxnSp>
                <p:nvCxnSpPr>
                  <p:cNvPr id="2841" name="Google Shape;2841;p6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42" name="Google Shape;2842;p6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43" name="Google Shape;2843;p6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44" name="Google Shape;2844;p6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845" name="Google Shape;2845;p66"/>
                <p:cNvGrpSpPr/>
                <p:nvPr/>
              </p:nvGrpSpPr>
              <p:grpSpPr>
                <a:xfrm>
                  <a:off x="12075" y="4168525"/>
                  <a:ext cx="9144000" cy="930950"/>
                  <a:chOff x="12075" y="444775"/>
                  <a:chExt cx="9144000" cy="930950"/>
                </a:xfrm>
              </p:grpSpPr>
              <p:cxnSp>
                <p:nvCxnSpPr>
                  <p:cNvPr id="2846" name="Google Shape;2846;p6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47" name="Google Shape;2847;p6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48" name="Google Shape;2848;p6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849" name="Google Shape;2849;p66"/>
              <p:cNvGrpSpPr/>
              <p:nvPr/>
            </p:nvGrpSpPr>
            <p:grpSpPr>
              <a:xfrm rot="5400000">
                <a:off x="4473201" y="700273"/>
                <a:ext cx="5467198" cy="3723750"/>
                <a:chOff x="12075" y="1375725"/>
                <a:chExt cx="9144000" cy="3723750"/>
              </a:xfrm>
            </p:grpSpPr>
            <p:grpSp>
              <p:nvGrpSpPr>
                <p:cNvPr id="2850" name="Google Shape;2850;p66"/>
                <p:cNvGrpSpPr/>
                <p:nvPr/>
              </p:nvGrpSpPr>
              <p:grpSpPr>
                <a:xfrm>
                  <a:off x="12075" y="1375725"/>
                  <a:ext cx="9144000" cy="465475"/>
                  <a:chOff x="12075" y="1375725"/>
                  <a:chExt cx="9144000" cy="465475"/>
                </a:xfrm>
              </p:grpSpPr>
              <p:cxnSp>
                <p:nvCxnSpPr>
                  <p:cNvPr id="2851" name="Google Shape;2851;p6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52" name="Google Shape;2852;p6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853" name="Google Shape;2853;p66"/>
                <p:cNvGrpSpPr/>
                <p:nvPr/>
              </p:nvGrpSpPr>
              <p:grpSpPr>
                <a:xfrm>
                  <a:off x="12075" y="2306650"/>
                  <a:ext cx="9144000" cy="1396425"/>
                  <a:chOff x="12075" y="444775"/>
                  <a:chExt cx="9144000" cy="1396425"/>
                </a:xfrm>
              </p:grpSpPr>
              <p:cxnSp>
                <p:nvCxnSpPr>
                  <p:cNvPr id="2854" name="Google Shape;2854;p6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55" name="Google Shape;2855;p6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56" name="Google Shape;2856;p6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57" name="Google Shape;2857;p6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858" name="Google Shape;2858;p66"/>
                <p:cNvGrpSpPr/>
                <p:nvPr/>
              </p:nvGrpSpPr>
              <p:grpSpPr>
                <a:xfrm>
                  <a:off x="12075" y="4168525"/>
                  <a:ext cx="9144000" cy="930950"/>
                  <a:chOff x="12075" y="444775"/>
                  <a:chExt cx="9144000" cy="930950"/>
                </a:xfrm>
              </p:grpSpPr>
              <p:cxnSp>
                <p:nvCxnSpPr>
                  <p:cNvPr id="2859" name="Google Shape;2859;p6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60" name="Google Shape;2860;p6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61" name="Google Shape;2861;p6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862" name="Shape 2862"/>
        <p:cNvGrpSpPr/>
        <p:nvPr/>
      </p:nvGrpSpPr>
      <p:grpSpPr>
        <a:xfrm>
          <a:off x="0" y="0"/>
          <a:ext cx="0" cy="0"/>
          <a:chOff x="0" y="0"/>
          <a:chExt cx="0" cy="0"/>
        </a:xfrm>
      </p:grpSpPr>
      <p:grpSp>
        <p:nvGrpSpPr>
          <p:cNvPr id="2863" name="Google Shape;2863;p67"/>
          <p:cNvGrpSpPr/>
          <p:nvPr/>
        </p:nvGrpSpPr>
        <p:grpSpPr>
          <a:xfrm flipH="1">
            <a:off x="0" y="-161849"/>
            <a:ext cx="9144000" cy="5467198"/>
            <a:chOff x="0" y="-171451"/>
            <a:chExt cx="9144000" cy="5467198"/>
          </a:xfrm>
        </p:grpSpPr>
        <p:grpSp>
          <p:nvGrpSpPr>
            <p:cNvPr id="2864" name="Google Shape;2864;p67"/>
            <p:cNvGrpSpPr/>
            <p:nvPr/>
          </p:nvGrpSpPr>
          <p:grpSpPr>
            <a:xfrm>
              <a:off x="0" y="135850"/>
              <a:ext cx="9144000" cy="4654700"/>
              <a:chOff x="12075" y="212050"/>
              <a:chExt cx="9144000" cy="4654700"/>
            </a:xfrm>
          </p:grpSpPr>
          <p:grpSp>
            <p:nvGrpSpPr>
              <p:cNvPr id="2865" name="Google Shape;2865;p67"/>
              <p:cNvGrpSpPr/>
              <p:nvPr/>
            </p:nvGrpSpPr>
            <p:grpSpPr>
              <a:xfrm>
                <a:off x="12075" y="212050"/>
                <a:ext cx="9144000" cy="1396425"/>
                <a:chOff x="12075" y="212050"/>
                <a:chExt cx="9144000" cy="1396425"/>
              </a:xfrm>
            </p:grpSpPr>
            <p:cxnSp>
              <p:nvCxnSpPr>
                <p:cNvPr id="2866" name="Google Shape;2866;p67"/>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67" name="Google Shape;2867;p67"/>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68" name="Google Shape;2868;p67"/>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69" name="Google Shape;2869;p67"/>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870" name="Google Shape;2870;p67"/>
              <p:cNvGrpSpPr/>
              <p:nvPr/>
            </p:nvGrpSpPr>
            <p:grpSpPr>
              <a:xfrm>
                <a:off x="12075" y="2073925"/>
                <a:ext cx="9144000" cy="1396425"/>
                <a:chOff x="12075" y="212050"/>
                <a:chExt cx="9144000" cy="1396425"/>
              </a:xfrm>
            </p:grpSpPr>
            <p:cxnSp>
              <p:nvCxnSpPr>
                <p:cNvPr id="2871" name="Google Shape;2871;p67"/>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72" name="Google Shape;2872;p67"/>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73" name="Google Shape;2873;p67"/>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74" name="Google Shape;2874;p67"/>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875" name="Google Shape;2875;p67"/>
              <p:cNvGrpSpPr/>
              <p:nvPr/>
            </p:nvGrpSpPr>
            <p:grpSpPr>
              <a:xfrm>
                <a:off x="12075" y="3935800"/>
                <a:ext cx="9144000" cy="930950"/>
                <a:chOff x="12075" y="212050"/>
                <a:chExt cx="9144000" cy="930950"/>
              </a:xfrm>
            </p:grpSpPr>
            <p:cxnSp>
              <p:nvCxnSpPr>
                <p:cNvPr id="2876" name="Google Shape;2876;p67"/>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77" name="Google Shape;2877;p67"/>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78" name="Google Shape;2878;p67"/>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879" name="Google Shape;2879;p67"/>
            <p:cNvGrpSpPr/>
            <p:nvPr/>
          </p:nvGrpSpPr>
          <p:grpSpPr>
            <a:xfrm>
              <a:off x="213575" y="-171451"/>
              <a:ext cx="8855100" cy="5467198"/>
              <a:chOff x="213575" y="-171451"/>
              <a:chExt cx="8855100" cy="5467198"/>
            </a:xfrm>
          </p:grpSpPr>
          <p:grpSp>
            <p:nvGrpSpPr>
              <p:cNvPr id="2880" name="Google Shape;2880;p67"/>
              <p:cNvGrpSpPr/>
              <p:nvPr/>
            </p:nvGrpSpPr>
            <p:grpSpPr>
              <a:xfrm rot="5400000">
                <a:off x="-192674" y="234798"/>
                <a:ext cx="5467198" cy="4654700"/>
                <a:chOff x="12075" y="444775"/>
                <a:chExt cx="9144000" cy="4654700"/>
              </a:xfrm>
            </p:grpSpPr>
            <p:grpSp>
              <p:nvGrpSpPr>
                <p:cNvPr id="2881" name="Google Shape;2881;p67"/>
                <p:cNvGrpSpPr/>
                <p:nvPr/>
              </p:nvGrpSpPr>
              <p:grpSpPr>
                <a:xfrm>
                  <a:off x="12075" y="444775"/>
                  <a:ext cx="9144000" cy="1396425"/>
                  <a:chOff x="12075" y="444775"/>
                  <a:chExt cx="9144000" cy="1396425"/>
                </a:xfrm>
              </p:grpSpPr>
              <p:cxnSp>
                <p:nvCxnSpPr>
                  <p:cNvPr id="2882" name="Google Shape;2882;p6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83" name="Google Shape;2883;p6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84" name="Google Shape;2884;p6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85" name="Google Shape;2885;p6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886" name="Google Shape;2886;p67"/>
                <p:cNvGrpSpPr/>
                <p:nvPr/>
              </p:nvGrpSpPr>
              <p:grpSpPr>
                <a:xfrm>
                  <a:off x="12075" y="2306650"/>
                  <a:ext cx="9144000" cy="1396425"/>
                  <a:chOff x="12075" y="444775"/>
                  <a:chExt cx="9144000" cy="1396425"/>
                </a:xfrm>
              </p:grpSpPr>
              <p:cxnSp>
                <p:nvCxnSpPr>
                  <p:cNvPr id="2887" name="Google Shape;2887;p6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88" name="Google Shape;2888;p6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89" name="Google Shape;2889;p6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90" name="Google Shape;2890;p6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891" name="Google Shape;2891;p67"/>
                <p:cNvGrpSpPr/>
                <p:nvPr/>
              </p:nvGrpSpPr>
              <p:grpSpPr>
                <a:xfrm>
                  <a:off x="12075" y="4168525"/>
                  <a:ext cx="9144000" cy="930950"/>
                  <a:chOff x="12075" y="444775"/>
                  <a:chExt cx="9144000" cy="930950"/>
                </a:xfrm>
              </p:grpSpPr>
              <p:cxnSp>
                <p:nvCxnSpPr>
                  <p:cNvPr id="2892" name="Google Shape;2892;p6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93" name="Google Shape;2893;p6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94" name="Google Shape;2894;p6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895" name="Google Shape;2895;p67"/>
              <p:cNvGrpSpPr/>
              <p:nvPr/>
            </p:nvGrpSpPr>
            <p:grpSpPr>
              <a:xfrm rot="5400000">
                <a:off x="4473201" y="700273"/>
                <a:ext cx="5467198" cy="3723750"/>
                <a:chOff x="12075" y="1375725"/>
                <a:chExt cx="9144000" cy="3723750"/>
              </a:xfrm>
            </p:grpSpPr>
            <p:grpSp>
              <p:nvGrpSpPr>
                <p:cNvPr id="2896" name="Google Shape;2896;p67"/>
                <p:cNvGrpSpPr/>
                <p:nvPr/>
              </p:nvGrpSpPr>
              <p:grpSpPr>
                <a:xfrm>
                  <a:off x="12075" y="1375725"/>
                  <a:ext cx="9144000" cy="465475"/>
                  <a:chOff x="12075" y="1375725"/>
                  <a:chExt cx="9144000" cy="465475"/>
                </a:xfrm>
              </p:grpSpPr>
              <p:cxnSp>
                <p:nvCxnSpPr>
                  <p:cNvPr id="2897" name="Google Shape;2897;p6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98" name="Google Shape;2898;p6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899" name="Google Shape;2899;p67"/>
                <p:cNvGrpSpPr/>
                <p:nvPr/>
              </p:nvGrpSpPr>
              <p:grpSpPr>
                <a:xfrm>
                  <a:off x="12075" y="2306650"/>
                  <a:ext cx="9144000" cy="1396425"/>
                  <a:chOff x="12075" y="444775"/>
                  <a:chExt cx="9144000" cy="1396425"/>
                </a:xfrm>
              </p:grpSpPr>
              <p:cxnSp>
                <p:nvCxnSpPr>
                  <p:cNvPr id="2900" name="Google Shape;2900;p6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901" name="Google Shape;2901;p6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902" name="Google Shape;2902;p6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903" name="Google Shape;2903;p6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904" name="Google Shape;2904;p67"/>
                <p:cNvGrpSpPr/>
                <p:nvPr/>
              </p:nvGrpSpPr>
              <p:grpSpPr>
                <a:xfrm>
                  <a:off x="12075" y="4168525"/>
                  <a:ext cx="9144000" cy="930950"/>
                  <a:chOff x="12075" y="444775"/>
                  <a:chExt cx="9144000" cy="930950"/>
                </a:xfrm>
              </p:grpSpPr>
              <p:cxnSp>
                <p:nvCxnSpPr>
                  <p:cNvPr id="2905" name="Google Shape;2905;p6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906" name="Google Shape;2906;p6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907" name="Google Shape;2907;p6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2908" name="Google Shape;2908;p67"/>
          <p:cNvGrpSpPr/>
          <p:nvPr/>
        </p:nvGrpSpPr>
        <p:grpSpPr>
          <a:xfrm flipH="1">
            <a:off x="191418" y="167200"/>
            <a:ext cx="8952587" cy="4867172"/>
            <a:chOff x="-7" y="167200"/>
            <a:chExt cx="8952587" cy="4867172"/>
          </a:xfrm>
        </p:grpSpPr>
        <p:grpSp>
          <p:nvGrpSpPr>
            <p:cNvPr id="2909" name="Google Shape;2909;p67"/>
            <p:cNvGrpSpPr/>
            <p:nvPr/>
          </p:nvGrpSpPr>
          <p:grpSpPr>
            <a:xfrm>
              <a:off x="7519182" y="4467918"/>
              <a:ext cx="1433398" cy="566454"/>
              <a:chOff x="7519182" y="4467918"/>
              <a:chExt cx="1433398" cy="566454"/>
            </a:xfrm>
          </p:grpSpPr>
          <p:sp>
            <p:nvSpPr>
              <p:cNvPr id="2910" name="Google Shape;2910;p67"/>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7"/>
              <p:cNvSpPr/>
              <p:nvPr/>
            </p:nvSpPr>
            <p:spPr>
              <a:xfrm>
                <a:off x="7519182" y="4467918"/>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2" name="Google Shape;2912;p67"/>
            <p:cNvGrpSpPr/>
            <p:nvPr/>
          </p:nvGrpSpPr>
          <p:grpSpPr>
            <a:xfrm>
              <a:off x="-7" y="167200"/>
              <a:ext cx="1266969" cy="226225"/>
              <a:chOff x="-7" y="167200"/>
              <a:chExt cx="1266969" cy="226225"/>
            </a:xfrm>
          </p:grpSpPr>
          <p:sp>
            <p:nvSpPr>
              <p:cNvPr id="2913" name="Google Shape;2913;p67"/>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7"/>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15" name="Google Shape;2915;p67"/>
          <p:cNvSpPr/>
          <p:nvPr/>
        </p:nvSpPr>
        <p:spPr>
          <a:xfrm>
            <a:off x="8636475" y="4719725"/>
            <a:ext cx="377400" cy="377400"/>
          </a:xfrm>
          <a:prstGeom prst="mathMultiply">
            <a:avLst>
              <a:gd fmla="val 16276" name="adj1"/>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916" name="Google Shape;2916;p67"/>
          <p:cNvSpPr/>
          <p:nvPr/>
        </p:nvSpPr>
        <p:spPr>
          <a:xfrm>
            <a:off x="141850" y="450475"/>
            <a:ext cx="377400" cy="377400"/>
          </a:xfrm>
          <a:prstGeom prst="mathMultiply">
            <a:avLst>
              <a:gd fmla="val 16276"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7" Type="http://schemas.openxmlformats.org/officeDocument/2006/relationships/theme" Target="../theme/theme3.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8.xml"/><Relationship Id="rId22" Type="http://schemas.openxmlformats.org/officeDocument/2006/relationships/slideLayout" Target="../slideLayouts/slideLayout60.xml"/><Relationship Id="rId21" Type="http://schemas.openxmlformats.org/officeDocument/2006/relationships/slideLayout" Target="../slideLayouts/slideLayout59.xml"/><Relationship Id="rId24" Type="http://schemas.openxmlformats.org/officeDocument/2006/relationships/slideLayout" Target="../slideLayouts/slideLayout62.xml"/><Relationship Id="rId23" Type="http://schemas.openxmlformats.org/officeDocument/2006/relationships/slideLayout" Target="../slideLayouts/slideLayout61.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26" Type="http://schemas.openxmlformats.org/officeDocument/2006/relationships/slideLayout" Target="../slideLayouts/slideLayout64.xml"/><Relationship Id="rId25" Type="http://schemas.openxmlformats.org/officeDocument/2006/relationships/slideLayout" Target="../slideLayouts/slideLayout63.xml"/><Relationship Id="rId27" Type="http://schemas.openxmlformats.org/officeDocument/2006/relationships/theme" Target="../theme/theme1.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9" Type="http://schemas.openxmlformats.org/officeDocument/2006/relationships/slideLayout" Target="../slideLayouts/slideLayout57.xml"/><Relationship Id="rId18"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5" name="Shape 115"/>
        <p:cNvGrpSpPr/>
        <p:nvPr/>
      </p:nvGrpSpPr>
      <p:grpSpPr>
        <a:xfrm>
          <a:off x="0" y="0"/>
          <a:ext cx="0" cy="0"/>
          <a:chOff x="0" y="0"/>
          <a:chExt cx="0" cy="0"/>
        </a:xfrm>
      </p:grpSpPr>
      <p:sp>
        <p:nvSpPr>
          <p:cNvPr id="116" name="Google Shape;116;p14"/>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Barlow Semi Condensed"/>
              <a:buNone/>
              <a:defRPr b="1" sz="3500">
                <a:solidFill>
                  <a:schemeClr val="dk1"/>
                </a:solidFill>
                <a:latin typeface="Barlow Semi Condensed"/>
                <a:ea typeface="Barlow Semi Condensed"/>
                <a:cs typeface="Barlow Semi Condensed"/>
                <a:sym typeface="Barlow Semi Condensed"/>
              </a:defRPr>
            </a:lvl1pPr>
            <a:lvl2pPr lvl="1" rtl="0" algn="ctr">
              <a:spcBef>
                <a:spcPts val="0"/>
              </a:spcBef>
              <a:spcAft>
                <a:spcPts val="0"/>
              </a:spcAft>
              <a:buClr>
                <a:schemeClr val="dk1"/>
              </a:buClr>
              <a:buSzPts val="3500"/>
              <a:buFont typeface="Barlow Semi Condensed"/>
              <a:buNone/>
              <a:defRPr b="1" sz="3500">
                <a:solidFill>
                  <a:schemeClr val="dk1"/>
                </a:solidFill>
                <a:latin typeface="Barlow Semi Condensed"/>
                <a:ea typeface="Barlow Semi Condensed"/>
                <a:cs typeface="Barlow Semi Condensed"/>
                <a:sym typeface="Barlow Semi Condensed"/>
              </a:defRPr>
            </a:lvl2pPr>
            <a:lvl3pPr lvl="2" rtl="0" algn="ctr">
              <a:spcBef>
                <a:spcPts val="0"/>
              </a:spcBef>
              <a:spcAft>
                <a:spcPts val="0"/>
              </a:spcAft>
              <a:buClr>
                <a:schemeClr val="dk1"/>
              </a:buClr>
              <a:buSzPts val="3500"/>
              <a:buFont typeface="Barlow Semi Condensed"/>
              <a:buNone/>
              <a:defRPr b="1" sz="3500">
                <a:solidFill>
                  <a:schemeClr val="dk1"/>
                </a:solidFill>
                <a:latin typeface="Barlow Semi Condensed"/>
                <a:ea typeface="Barlow Semi Condensed"/>
                <a:cs typeface="Barlow Semi Condensed"/>
                <a:sym typeface="Barlow Semi Condensed"/>
              </a:defRPr>
            </a:lvl3pPr>
            <a:lvl4pPr lvl="3" rtl="0" algn="ctr">
              <a:spcBef>
                <a:spcPts val="0"/>
              </a:spcBef>
              <a:spcAft>
                <a:spcPts val="0"/>
              </a:spcAft>
              <a:buClr>
                <a:schemeClr val="dk1"/>
              </a:buClr>
              <a:buSzPts val="3500"/>
              <a:buFont typeface="Barlow Semi Condensed"/>
              <a:buNone/>
              <a:defRPr b="1" sz="3500">
                <a:solidFill>
                  <a:schemeClr val="dk1"/>
                </a:solidFill>
                <a:latin typeface="Barlow Semi Condensed"/>
                <a:ea typeface="Barlow Semi Condensed"/>
                <a:cs typeface="Barlow Semi Condensed"/>
                <a:sym typeface="Barlow Semi Condensed"/>
              </a:defRPr>
            </a:lvl4pPr>
            <a:lvl5pPr lvl="4" rtl="0" algn="ctr">
              <a:spcBef>
                <a:spcPts val="0"/>
              </a:spcBef>
              <a:spcAft>
                <a:spcPts val="0"/>
              </a:spcAft>
              <a:buClr>
                <a:schemeClr val="dk1"/>
              </a:buClr>
              <a:buSzPts val="3500"/>
              <a:buFont typeface="Barlow Semi Condensed"/>
              <a:buNone/>
              <a:defRPr b="1" sz="3500">
                <a:solidFill>
                  <a:schemeClr val="dk1"/>
                </a:solidFill>
                <a:latin typeface="Barlow Semi Condensed"/>
                <a:ea typeface="Barlow Semi Condensed"/>
                <a:cs typeface="Barlow Semi Condensed"/>
                <a:sym typeface="Barlow Semi Condensed"/>
              </a:defRPr>
            </a:lvl5pPr>
            <a:lvl6pPr lvl="5" rtl="0" algn="ctr">
              <a:spcBef>
                <a:spcPts val="0"/>
              </a:spcBef>
              <a:spcAft>
                <a:spcPts val="0"/>
              </a:spcAft>
              <a:buClr>
                <a:schemeClr val="dk1"/>
              </a:buClr>
              <a:buSzPts val="3500"/>
              <a:buFont typeface="Barlow Semi Condensed"/>
              <a:buNone/>
              <a:defRPr b="1" sz="3500">
                <a:solidFill>
                  <a:schemeClr val="dk1"/>
                </a:solidFill>
                <a:latin typeface="Barlow Semi Condensed"/>
                <a:ea typeface="Barlow Semi Condensed"/>
                <a:cs typeface="Barlow Semi Condensed"/>
                <a:sym typeface="Barlow Semi Condensed"/>
              </a:defRPr>
            </a:lvl6pPr>
            <a:lvl7pPr lvl="6" rtl="0" algn="ctr">
              <a:spcBef>
                <a:spcPts val="0"/>
              </a:spcBef>
              <a:spcAft>
                <a:spcPts val="0"/>
              </a:spcAft>
              <a:buClr>
                <a:schemeClr val="dk1"/>
              </a:buClr>
              <a:buSzPts val="3500"/>
              <a:buFont typeface="Barlow Semi Condensed"/>
              <a:buNone/>
              <a:defRPr b="1" sz="3500">
                <a:solidFill>
                  <a:schemeClr val="dk1"/>
                </a:solidFill>
                <a:latin typeface="Barlow Semi Condensed"/>
                <a:ea typeface="Barlow Semi Condensed"/>
                <a:cs typeface="Barlow Semi Condensed"/>
                <a:sym typeface="Barlow Semi Condensed"/>
              </a:defRPr>
            </a:lvl7pPr>
            <a:lvl8pPr lvl="7" rtl="0" algn="ctr">
              <a:spcBef>
                <a:spcPts val="0"/>
              </a:spcBef>
              <a:spcAft>
                <a:spcPts val="0"/>
              </a:spcAft>
              <a:buClr>
                <a:schemeClr val="dk1"/>
              </a:buClr>
              <a:buSzPts val="3500"/>
              <a:buFont typeface="Barlow Semi Condensed"/>
              <a:buNone/>
              <a:defRPr b="1" sz="3500">
                <a:solidFill>
                  <a:schemeClr val="dk1"/>
                </a:solidFill>
                <a:latin typeface="Barlow Semi Condensed"/>
                <a:ea typeface="Barlow Semi Condensed"/>
                <a:cs typeface="Barlow Semi Condensed"/>
                <a:sym typeface="Barlow Semi Condensed"/>
              </a:defRPr>
            </a:lvl8pPr>
            <a:lvl9pPr lvl="8" rtl="0" algn="ctr">
              <a:spcBef>
                <a:spcPts val="0"/>
              </a:spcBef>
              <a:spcAft>
                <a:spcPts val="0"/>
              </a:spcAft>
              <a:buClr>
                <a:schemeClr val="dk1"/>
              </a:buClr>
              <a:buSzPts val="3500"/>
              <a:buFont typeface="Barlow Semi Condensed"/>
              <a:buNone/>
              <a:defRPr b="1" sz="3500">
                <a:solidFill>
                  <a:schemeClr val="dk1"/>
                </a:solidFill>
                <a:latin typeface="Barlow Semi Condensed"/>
                <a:ea typeface="Barlow Semi Condensed"/>
                <a:cs typeface="Barlow Semi Condensed"/>
                <a:sym typeface="Barlow Semi Condensed"/>
              </a:defRPr>
            </a:lvl9pPr>
          </a:lstStyle>
          <a:p/>
        </p:txBody>
      </p:sp>
      <p:sp>
        <p:nvSpPr>
          <p:cNvPr id="117" name="Google Shape;117;p14"/>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1pPr>
            <a:lvl2pPr indent="-317500" lvl="1" marL="914400" rtl="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2pPr>
            <a:lvl3pPr indent="-317500" lvl="2" marL="1371600" rtl="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3pPr>
            <a:lvl4pPr indent="-317500" lvl="3" marL="1828800" rtl="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4pPr>
            <a:lvl5pPr indent="-317500" lvl="4" marL="2286000" rtl="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5pPr>
            <a:lvl6pPr indent="-317500" lvl="5" marL="2743200" rtl="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6pPr>
            <a:lvl7pPr indent="-317500" lvl="6" marL="3200400" rtl="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7pPr>
            <a:lvl8pPr indent="-317500" lvl="7" marL="3657600" rtl="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8pPr>
            <a:lvl9pPr indent="-317500" lvl="8" marL="4114800" rtl="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16" name="Shape 1516"/>
        <p:cNvGrpSpPr/>
        <p:nvPr/>
      </p:nvGrpSpPr>
      <p:grpSpPr>
        <a:xfrm>
          <a:off x="0" y="0"/>
          <a:ext cx="0" cy="0"/>
          <a:chOff x="0" y="0"/>
          <a:chExt cx="0" cy="0"/>
        </a:xfrm>
      </p:grpSpPr>
      <p:sp>
        <p:nvSpPr>
          <p:cNvPr id="1517" name="Google Shape;1517;p4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Barlow Semi Condensed"/>
              <a:buNone/>
              <a:defRPr b="1" sz="3500">
                <a:solidFill>
                  <a:schemeClr val="dk1"/>
                </a:solidFill>
                <a:latin typeface="Barlow Semi Condensed"/>
                <a:ea typeface="Barlow Semi Condensed"/>
                <a:cs typeface="Barlow Semi Condensed"/>
                <a:sym typeface="Barlow Semi Condensed"/>
              </a:defRPr>
            </a:lvl1pPr>
            <a:lvl2pPr lvl="1" rtl="0" algn="ctr">
              <a:spcBef>
                <a:spcPts val="0"/>
              </a:spcBef>
              <a:spcAft>
                <a:spcPts val="0"/>
              </a:spcAft>
              <a:buClr>
                <a:schemeClr val="dk1"/>
              </a:buClr>
              <a:buSzPts val="3500"/>
              <a:buFont typeface="Barlow Semi Condensed"/>
              <a:buNone/>
              <a:defRPr b="1" sz="3500">
                <a:solidFill>
                  <a:schemeClr val="dk1"/>
                </a:solidFill>
                <a:latin typeface="Barlow Semi Condensed"/>
                <a:ea typeface="Barlow Semi Condensed"/>
                <a:cs typeface="Barlow Semi Condensed"/>
                <a:sym typeface="Barlow Semi Condensed"/>
              </a:defRPr>
            </a:lvl2pPr>
            <a:lvl3pPr lvl="2" rtl="0" algn="ctr">
              <a:spcBef>
                <a:spcPts val="0"/>
              </a:spcBef>
              <a:spcAft>
                <a:spcPts val="0"/>
              </a:spcAft>
              <a:buClr>
                <a:schemeClr val="dk1"/>
              </a:buClr>
              <a:buSzPts val="3500"/>
              <a:buFont typeface="Barlow Semi Condensed"/>
              <a:buNone/>
              <a:defRPr b="1" sz="3500">
                <a:solidFill>
                  <a:schemeClr val="dk1"/>
                </a:solidFill>
                <a:latin typeface="Barlow Semi Condensed"/>
                <a:ea typeface="Barlow Semi Condensed"/>
                <a:cs typeface="Barlow Semi Condensed"/>
                <a:sym typeface="Barlow Semi Condensed"/>
              </a:defRPr>
            </a:lvl3pPr>
            <a:lvl4pPr lvl="3" rtl="0" algn="ctr">
              <a:spcBef>
                <a:spcPts val="0"/>
              </a:spcBef>
              <a:spcAft>
                <a:spcPts val="0"/>
              </a:spcAft>
              <a:buClr>
                <a:schemeClr val="dk1"/>
              </a:buClr>
              <a:buSzPts val="3500"/>
              <a:buFont typeface="Barlow Semi Condensed"/>
              <a:buNone/>
              <a:defRPr b="1" sz="3500">
                <a:solidFill>
                  <a:schemeClr val="dk1"/>
                </a:solidFill>
                <a:latin typeface="Barlow Semi Condensed"/>
                <a:ea typeface="Barlow Semi Condensed"/>
                <a:cs typeface="Barlow Semi Condensed"/>
                <a:sym typeface="Barlow Semi Condensed"/>
              </a:defRPr>
            </a:lvl4pPr>
            <a:lvl5pPr lvl="4" rtl="0" algn="ctr">
              <a:spcBef>
                <a:spcPts val="0"/>
              </a:spcBef>
              <a:spcAft>
                <a:spcPts val="0"/>
              </a:spcAft>
              <a:buClr>
                <a:schemeClr val="dk1"/>
              </a:buClr>
              <a:buSzPts val="3500"/>
              <a:buFont typeface="Barlow Semi Condensed"/>
              <a:buNone/>
              <a:defRPr b="1" sz="3500">
                <a:solidFill>
                  <a:schemeClr val="dk1"/>
                </a:solidFill>
                <a:latin typeface="Barlow Semi Condensed"/>
                <a:ea typeface="Barlow Semi Condensed"/>
                <a:cs typeface="Barlow Semi Condensed"/>
                <a:sym typeface="Barlow Semi Condensed"/>
              </a:defRPr>
            </a:lvl5pPr>
            <a:lvl6pPr lvl="5" rtl="0" algn="ctr">
              <a:spcBef>
                <a:spcPts val="0"/>
              </a:spcBef>
              <a:spcAft>
                <a:spcPts val="0"/>
              </a:spcAft>
              <a:buClr>
                <a:schemeClr val="dk1"/>
              </a:buClr>
              <a:buSzPts val="3500"/>
              <a:buFont typeface="Barlow Semi Condensed"/>
              <a:buNone/>
              <a:defRPr b="1" sz="3500">
                <a:solidFill>
                  <a:schemeClr val="dk1"/>
                </a:solidFill>
                <a:latin typeface="Barlow Semi Condensed"/>
                <a:ea typeface="Barlow Semi Condensed"/>
                <a:cs typeface="Barlow Semi Condensed"/>
                <a:sym typeface="Barlow Semi Condensed"/>
              </a:defRPr>
            </a:lvl6pPr>
            <a:lvl7pPr lvl="6" rtl="0" algn="ctr">
              <a:spcBef>
                <a:spcPts val="0"/>
              </a:spcBef>
              <a:spcAft>
                <a:spcPts val="0"/>
              </a:spcAft>
              <a:buClr>
                <a:schemeClr val="dk1"/>
              </a:buClr>
              <a:buSzPts val="3500"/>
              <a:buFont typeface="Barlow Semi Condensed"/>
              <a:buNone/>
              <a:defRPr b="1" sz="3500">
                <a:solidFill>
                  <a:schemeClr val="dk1"/>
                </a:solidFill>
                <a:latin typeface="Barlow Semi Condensed"/>
                <a:ea typeface="Barlow Semi Condensed"/>
                <a:cs typeface="Barlow Semi Condensed"/>
                <a:sym typeface="Barlow Semi Condensed"/>
              </a:defRPr>
            </a:lvl7pPr>
            <a:lvl8pPr lvl="7" rtl="0" algn="ctr">
              <a:spcBef>
                <a:spcPts val="0"/>
              </a:spcBef>
              <a:spcAft>
                <a:spcPts val="0"/>
              </a:spcAft>
              <a:buClr>
                <a:schemeClr val="dk1"/>
              </a:buClr>
              <a:buSzPts val="3500"/>
              <a:buFont typeface="Barlow Semi Condensed"/>
              <a:buNone/>
              <a:defRPr b="1" sz="3500">
                <a:solidFill>
                  <a:schemeClr val="dk1"/>
                </a:solidFill>
                <a:latin typeface="Barlow Semi Condensed"/>
                <a:ea typeface="Barlow Semi Condensed"/>
                <a:cs typeface="Barlow Semi Condensed"/>
                <a:sym typeface="Barlow Semi Condensed"/>
              </a:defRPr>
            </a:lvl8pPr>
            <a:lvl9pPr lvl="8" rtl="0" algn="ctr">
              <a:spcBef>
                <a:spcPts val="0"/>
              </a:spcBef>
              <a:spcAft>
                <a:spcPts val="0"/>
              </a:spcAft>
              <a:buClr>
                <a:schemeClr val="dk1"/>
              </a:buClr>
              <a:buSzPts val="3500"/>
              <a:buFont typeface="Barlow Semi Condensed"/>
              <a:buNone/>
              <a:defRPr b="1" sz="3500">
                <a:solidFill>
                  <a:schemeClr val="dk1"/>
                </a:solidFill>
                <a:latin typeface="Barlow Semi Condensed"/>
                <a:ea typeface="Barlow Semi Condensed"/>
                <a:cs typeface="Barlow Semi Condensed"/>
                <a:sym typeface="Barlow Semi Condensed"/>
              </a:defRPr>
            </a:lvl9pPr>
          </a:lstStyle>
          <a:p/>
        </p:txBody>
      </p:sp>
      <p:sp>
        <p:nvSpPr>
          <p:cNvPr id="1518" name="Google Shape;1518;p4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1pPr>
            <a:lvl2pPr indent="-317500" lvl="1" marL="914400" rtl="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2pPr>
            <a:lvl3pPr indent="-317500" lvl="2" marL="1371600" rtl="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3pPr>
            <a:lvl4pPr indent="-317500" lvl="3" marL="1828800" rtl="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4pPr>
            <a:lvl5pPr indent="-317500" lvl="4" marL="2286000" rtl="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5pPr>
            <a:lvl6pPr indent="-317500" lvl="5" marL="2743200" rtl="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6pPr>
            <a:lvl7pPr indent="-317500" lvl="6" marL="3200400" rtl="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7pPr>
            <a:lvl8pPr indent="-317500" lvl="7" marL="3657600" rtl="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8pPr>
            <a:lvl9pPr indent="-317500" lvl="8" marL="4114800" rtl="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9pPr>
          </a:lstStyle>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0" name="Shape 2920"/>
        <p:cNvGrpSpPr/>
        <p:nvPr/>
      </p:nvGrpSpPr>
      <p:grpSpPr>
        <a:xfrm>
          <a:off x="0" y="0"/>
          <a:ext cx="0" cy="0"/>
          <a:chOff x="0" y="0"/>
          <a:chExt cx="0" cy="0"/>
        </a:xfrm>
      </p:grpSpPr>
      <p:sp>
        <p:nvSpPr>
          <p:cNvPr id="2921" name="Google Shape;2921;p68"/>
          <p:cNvSpPr txBox="1"/>
          <p:nvPr>
            <p:ph type="ctrTitle"/>
          </p:nvPr>
        </p:nvSpPr>
        <p:spPr>
          <a:xfrm>
            <a:off x="713225" y="363300"/>
            <a:ext cx="4035600" cy="274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sz="3200"/>
              <a:t>Enhancing Canada's Innovation Landscape: A Data-Driven Consultancy Approach</a:t>
            </a:r>
            <a:endParaRPr sz="3200">
              <a:solidFill>
                <a:schemeClr val="dk2"/>
              </a:solidFill>
            </a:endParaRPr>
          </a:p>
        </p:txBody>
      </p:sp>
      <p:sp>
        <p:nvSpPr>
          <p:cNvPr id="2922" name="Google Shape;2922;p68"/>
          <p:cNvSpPr txBox="1"/>
          <p:nvPr>
            <p:ph idx="1" type="subTitle"/>
          </p:nvPr>
        </p:nvSpPr>
        <p:spPr>
          <a:xfrm>
            <a:off x="713225" y="3232525"/>
            <a:ext cx="4035600" cy="152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sz="1200"/>
              <a:t>Group 10: 	Chenchen Zhang</a:t>
            </a:r>
            <a:endParaRPr sz="1200"/>
          </a:p>
          <a:p>
            <a:pPr indent="457200" lvl="0" marL="457200" rtl="0" algn="l">
              <a:spcBef>
                <a:spcPts val="0"/>
              </a:spcBef>
              <a:spcAft>
                <a:spcPts val="0"/>
              </a:spcAft>
              <a:buNone/>
            </a:pPr>
            <a:r>
              <a:rPr lang="zh-CN" sz="1200"/>
              <a:t>Ningxin Cynthia Li</a:t>
            </a:r>
            <a:endParaRPr sz="1200"/>
          </a:p>
          <a:p>
            <a:pPr indent="457200" lvl="0" marL="457200" rtl="0" algn="l">
              <a:spcBef>
                <a:spcPts val="0"/>
              </a:spcBef>
              <a:spcAft>
                <a:spcPts val="0"/>
              </a:spcAft>
              <a:buNone/>
            </a:pPr>
            <a:r>
              <a:rPr lang="zh-CN" sz="1200"/>
              <a:t>Yifei Ren</a:t>
            </a:r>
            <a:endParaRPr sz="1200"/>
          </a:p>
          <a:p>
            <a:pPr indent="457200" lvl="0" marL="457200" rtl="0" algn="l">
              <a:spcBef>
                <a:spcPts val="0"/>
              </a:spcBef>
              <a:spcAft>
                <a:spcPts val="0"/>
              </a:spcAft>
              <a:buNone/>
            </a:pPr>
            <a:r>
              <a:rPr lang="zh-CN" sz="1200"/>
              <a:t>Weihong Gan</a:t>
            </a:r>
            <a:endParaRPr sz="1200"/>
          </a:p>
          <a:p>
            <a:pPr indent="457200" lvl="0" marL="457200" rtl="0" algn="l">
              <a:spcBef>
                <a:spcPts val="0"/>
              </a:spcBef>
              <a:spcAft>
                <a:spcPts val="0"/>
              </a:spcAft>
              <a:buNone/>
            </a:pPr>
            <a:r>
              <a:rPr lang="zh-CN" sz="1200"/>
              <a:t>Yanbing Li</a:t>
            </a:r>
            <a:endParaRPr sz="1200"/>
          </a:p>
          <a:p>
            <a:pPr indent="457200" lvl="0" marL="457200" rtl="0" algn="l">
              <a:spcBef>
                <a:spcPts val="0"/>
              </a:spcBef>
              <a:spcAft>
                <a:spcPts val="0"/>
              </a:spcAft>
              <a:buNone/>
            </a:pPr>
            <a:r>
              <a:rPr lang="zh-CN" sz="1200"/>
              <a:t>Bohan Ruan</a:t>
            </a:r>
            <a:endParaRPr sz="1200"/>
          </a:p>
          <a:p>
            <a:pPr indent="457200" lvl="0" marL="457200" rtl="0" algn="l">
              <a:spcBef>
                <a:spcPts val="0"/>
              </a:spcBef>
              <a:spcAft>
                <a:spcPts val="0"/>
              </a:spcAft>
              <a:buNone/>
            </a:pPr>
            <a:r>
              <a:rPr lang="zh-CN" sz="1200"/>
              <a:t>Tian Jin</a:t>
            </a:r>
            <a:endParaRPr sz="1200"/>
          </a:p>
        </p:txBody>
      </p:sp>
      <p:grpSp>
        <p:nvGrpSpPr>
          <p:cNvPr id="2923" name="Google Shape;2923;p68"/>
          <p:cNvGrpSpPr/>
          <p:nvPr/>
        </p:nvGrpSpPr>
        <p:grpSpPr>
          <a:xfrm>
            <a:off x="5235950" y="1048200"/>
            <a:ext cx="3285066" cy="3286950"/>
            <a:chOff x="5235950" y="859675"/>
            <a:chExt cx="3285066" cy="3286950"/>
          </a:xfrm>
        </p:grpSpPr>
        <p:sp>
          <p:nvSpPr>
            <p:cNvPr id="2924" name="Google Shape;2924;p68"/>
            <p:cNvSpPr/>
            <p:nvPr/>
          </p:nvSpPr>
          <p:spPr>
            <a:xfrm>
              <a:off x="5478353" y="2905396"/>
              <a:ext cx="2070476" cy="1119822"/>
            </a:xfrm>
            <a:custGeom>
              <a:rect b="b" l="l" r="r" t="t"/>
              <a:pathLst>
                <a:path extrusionOk="0" h="11346" w="20978">
                  <a:moveTo>
                    <a:pt x="3108" y="1"/>
                  </a:moveTo>
                  <a:lnTo>
                    <a:pt x="0" y="903"/>
                  </a:lnTo>
                  <a:cubicBezTo>
                    <a:pt x="1821" y="7235"/>
                    <a:pt x="7589" y="11346"/>
                    <a:pt x="13861" y="11346"/>
                  </a:cubicBezTo>
                  <a:cubicBezTo>
                    <a:pt x="15185" y="11346"/>
                    <a:pt x="16533" y="11162"/>
                    <a:pt x="17870" y="10778"/>
                  </a:cubicBezTo>
                  <a:cubicBezTo>
                    <a:pt x="18973" y="10477"/>
                    <a:pt x="20026" y="10026"/>
                    <a:pt x="20978" y="9474"/>
                  </a:cubicBezTo>
                  <a:lnTo>
                    <a:pt x="19399" y="6667"/>
                  </a:lnTo>
                  <a:cubicBezTo>
                    <a:pt x="18647" y="7093"/>
                    <a:pt x="17845" y="7419"/>
                    <a:pt x="16968" y="7670"/>
                  </a:cubicBezTo>
                  <a:cubicBezTo>
                    <a:pt x="15927" y="7973"/>
                    <a:pt x="14877" y="8117"/>
                    <a:pt x="13844" y="8117"/>
                  </a:cubicBezTo>
                  <a:cubicBezTo>
                    <a:pt x="8987" y="8117"/>
                    <a:pt x="4514" y="4920"/>
                    <a:pt x="31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8"/>
            <p:cNvSpPr/>
            <p:nvPr/>
          </p:nvSpPr>
          <p:spPr>
            <a:xfrm>
              <a:off x="5686114" y="1163962"/>
              <a:ext cx="1100872" cy="1100872"/>
            </a:xfrm>
            <a:custGeom>
              <a:rect b="b" l="l" r="r" t="t"/>
              <a:pathLst>
                <a:path extrusionOk="0" h="11154" w="11154">
                  <a:moveTo>
                    <a:pt x="11154" y="0"/>
                  </a:moveTo>
                  <a:cubicBezTo>
                    <a:pt x="4988" y="0"/>
                    <a:pt x="1" y="4988"/>
                    <a:pt x="1" y="11153"/>
                  </a:cubicBezTo>
                  <a:lnTo>
                    <a:pt x="11154" y="11153"/>
                  </a:lnTo>
                  <a:lnTo>
                    <a:pt x="111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8"/>
            <p:cNvSpPr/>
            <p:nvPr/>
          </p:nvSpPr>
          <p:spPr>
            <a:xfrm>
              <a:off x="5767738" y="1260390"/>
              <a:ext cx="2308041" cy="2310508"/>
            </a:xfrm>
            <a:custGeom>
              <a:rect b="b" l="l" r="r" t="t"/>
              <a:pathLst>
                <a:path extrusionOk="0" h="23410" w="23385">
                  <a:moveTo>
                    <a:pt x="11680" y="1"/>
                  </a:moveTo>
                  <a:lnTo>
                    <a:pt x="11680" y="11705"/>
                  </a:lnTo>
                  <a:lnTo>
                    <a:pt x="1" y="11705"/>
                  </a:lnTo>
                  <a:cubicBezTo>
                    <a:pt x="1" y="18171"/>
                    <a:pt x="5239" y="23409"/>
                    <a:pt x="11680" y="23409"/>
                  </a:cubicBezTo>
                  <a:cubicBezTo>
                    <a:pt x="18146" y="23409"/>
                    <a:pt x="23384" y="18171"/>
                    <a:pt x="23384" y="11705"/>
                  </a:cubicBezTo>
                  <a:cubicBezTo>
                    <a:pt x="23384" y="5239"/>
                    <a:pt x="18146" y="1"/>
                    <a:pt x="116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8"/>
            <p:cNvSpPr/>
            <p:nvPr/>
          </p:nvSpPr>
          <p:spPr>
            <a:xfrm>
              <a:off x="6895764" y="2413187"/>
              <a:ext cx="1625252" cy="1115677"/>
            </a:xfrm>
            <a:custGeom>
              <a:rect b="b" l="l" r="r" t="t"/>
              <a:pathLst>
                <a:path extrusionOk="0" h="11304" w="16467">
                  <a:moveTo>
                    <a:pt x="1529" y="827"/>
                  </a:moveTo>
                  <a:lnTo>
                    <a:pt x="15965" y="4612"/>
                  </a:lnTo>
                  <a:cubicBezTo>
                    <a:pt x="15339" y="6742"/>
                    <a:pt x="14286" y="8672"/>
                    <a:pt x="12883" y="10401"/>
                  </a:cubicBezTo>
                  <a:cubicBezTo>
                    <a:pt x="12782" y="10526"/>
                    <a:pt x="12682" y="10627"/>
                    <a:pt x="12582" y="10727"/>
                  </a:cubicBezTo>
                  <a:lnTo>
                    <a:pt x="1529" y="827"/>
                  </a:lnTo>
                  <a:close/>
                  <a:moveTo>
                    <a:pt x="0" y="0"/>
                  </a:moveTo>
                  <a:lnTo>
                    <a:pt x="12632" y="11303"/>
                  </a:lnTo>
                  <a:lnTo>
                    <a:pt x="12757" y="11153"/>
                  </a:lnTo>
                  <a:cubicBezTo>
                    <a:pt x="12908" y="11003"/>
                    <a:pt x="13058" y="10827"/>
                    <a:pt x="13183" y="10677"/>
                  </a:cubicBezTo>
                  <a:cubicBezTo>
                    <a:pt x="14687" y="8847"/>
                    <a:pt x="15790" y="6767"/>
                    <a:pt x="16417" y="4511"/>
                  </a:cubicBezTo>
                  <a:lnTo>
                    <a:pt x="16467" y="4311"/>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8"/>
            <p:cNvSpPr/>
            <p:nvPr/>
          </p:nvSpPr>
          <p:spPr>
            <a:xfrm>
              <a:off x="5498093" y="2415654"/>
              <a:ext cx="1422527" cy="1241812"/>
            </a:xfrm>
            <a:custGeom>
              <a:rect b="b" l="l" r="r" t="t"/>
              <a:pathLst>
                <a:path extrusionOk="0" h="12582" w="14413">
                  <a:moveTo>
                    <a:pt x="14412" y="0"/>
                  </a:moveTo>
                  <a:lnTo>
                    <a:pt x="1" y="2381"/>
                  </a:lnTo>
                  <a:cubicBezTo>
                    <a:pt x="703" y="6717"/>
                    <a:pt x="3334" y="10401"/>
                    <a:pt x="6968" y="12582"/>
                  </a:cubicBezTo>
                  <a:lnTo>
                    <a:pt x="144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8"/>
            <p:cNvSpPr/>
            <p:nvPr/>
          </p:nvSpPr>
          <p:spPr>
            <a:xfrm>
              <a:off x="7232129" y="1549873"/>
              <a:ext cx="178248" cy="175682"/>
            </a:xfrm>
            <a:custGeom>
              <a:rect b="b" l="l" r="r" t="t"/>
              <a:pathLst>
                <a:path extrusionOk="0" h="1780" w="1806">
                  <a:moveTo>
                    <a:pt x="277" y="0"/>
                  </a:moveTo>
                  <a:lnTo>
                    <a:pt x="1" y="276"/>
                  </a:lnTo>
                  <a:lnTo>
                    <a:pt x="1505" y="1780"/>
                  </a:lnTo>
                  <a:lnTo>
                    <a:pt x="1805" y="1504"/>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8"/>
            <p:cNvSpPr/>
            <p:nvPr/>
          </p:nvSpPr>
          <p:spPr>
            <a:xfrm>
              <a:off x="7232129" y="1549873"/>
              <a:ext cx="175780" cy="175682"/>
            </a:xfrm>
            <a:custGeom>
              <a:rect b="b" l="l" r="r" t="t"/>
              <a:pathLst>
                <a:path extrusionOk="0" h="1780" w="1781">
                  <a:moveTo>
                    <a:pt x="1505" y="0"/>
                  </a:moveTo>
                  <a:lnTo>
                    <a:pt x="1" y="1504"/>
                  </a:lnTo>
                  <a:lnTo>
                    <a:pt x="302" y="1780"/>
                  </a:lnTo>
                  <a:lnTo>
                    <a:pt x="1780" y="276"/>
                  </a:lnTo>
                  <a:lnTo>
                    <a:pt x="15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8"/>
            <p:cNvSpPr/>
            <p:nvPr/>
          </p:nvSpPr>
          <p:spPr>
            <a:xfrm>
              <a:off x="5456048" y="1794743"/>
              <a:ext cx="178248" cy="175682"/>
            </a:xfrm>
            <a:custGeom>
              <a:rect b="b" l="l" r="r" t="t"/>
              <a:pathLst>
                <a:path extrusionOk="0" h="1780" w="1806">
                  <a:moveTo>
                    <a:pt x="277" y="0"/>
                  </a:moveTo>
                  <a:lnTo>
                    <a:pt x="1" y="276"/>
                  </a:lnTo>
                  <a:lnTo>
                    <a:pt x="1530" y="1780"/>
                  </a:lnTo>
                  <a:lnTo>
                    <a:pt x="1805" y="1504"/>
                  </a:lnTo>
                  <a:lnTo>
                    <a:pt x="2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8"/>
            <p:cNvSpPr/>
            <p:nvPr/>
          </p:nvSpPr>
          <p:spPr>
            <a:xfrm>
              <a:off x="5456048" y="1794743"/>
              <a:ext cx="178248" cy="175682"/>
            </a:xfrm>
            <a:custGeom>
              <a:rect b="b" l="l" r="r" t="t"/>
              <a:pathLst>
                <a:path extrusionOk="0" h="1780" w="1806">
                  <a:moveTo>
                    <a:pt x="1505" y="0"/>
                  </a:moveTo>
                  <a:lnTo>
                    <a:pt x="1" y="1504"/>
                  </a:lnTo>
                  <a:lnTo>
                    <a:pt x="302" y="1780"/>
                  </a:lnTo>
                  <a:lnTo>
                    <a:pt x="1805" y="276"/>
                  </a:lnTo>
                  <a:lnTo>
                    <a:pt x="15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8"/>
            <p:cNvSpPr/>
            <p:nvPr/>
          </p:nvSpPr>
          <p:spPr>
            <a:xfrm>
              <a:off x="6084363" y="998248"/>
              <a:ext cx="207956" cy="207857"/>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rgbClr val="618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8"/>
            <p:cNvSpPr/>
            <p:nvPr/>
          </p:nvSpPr>
          <p:spPr>
            <a:xfrm>
              <a:off x="6084363" y="998248"/>
              <a:ext cx="207956" cy="207857"/>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8"/>
            <p:cNvSpPr/>
            <p:nvPr/>
          </p:nvSpPr>
          <p:spPr>
            <a:xfrm>
              <a:off x="8211712" y="2037146"/>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8"/>
            <p:cNvSpPr/>
            <p:nvPr/>
          </p:nvSpPr>
          <p:spPr>
            <a:xfrm>
              <a:off x="8211712" y="2116302"/>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8"/>
            <p:cNvSpPr/>
            <p:nvPr/>
          </p:nvSpPr>
          <p:spPr>
            <a:xfrm>
              <a:off x="8211712" y="2195458"/>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8"/>
            <p:cNvSpPr/>
            <p:nvPr/>
          </p:nvSpPr>
          <p:spPr>
            <a:xfrm>
              <a:off x="8211712" y="2274614"/>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8"/>
            <p:cNvSpPr/>
            <p:nvPr/>
          </p:nvSpPr>
          <p:spPr>
            <a:xfrm>
              <a:off x="8211712" y="2353770"/>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8"/>
            <p:cNvSpPr/>
            <p:nvPr/>
          </p:nvSpPr>
          <p:spPr>
            <a:xfrm>
              <a:off x="8211712" y="2432927"/>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8"/>
            <p:cNvSpPr/>
            <p:nvPr/>
          </p:nvSpPr>
          <p:spPr>
            <a:xfrm>
              <a:off x="8211712" y="2512083"/>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8"/>
            <p:cNvSpPr/>
            <p:nvPr/>
          </p:nvSpPr>
          <p:spPr>
            <a:xfrm>
              <a:off x="6920537" y="859675"/>
              <a:ext cx="1212104" cy="818893"/>
            </a:xfrm>
            <a:custGeom>
              <a:rect b="b" l="l" r="r" t="t"/>
              <a:pathLst>
                <a:path extrusionOk="0" h="8297" w="12281">
                  <a:moveTo>
                    <a:pt x="0" y="1"/>
                  </a:moveTo>
                  <a:lnTo>
                    <a:pt x="0" y="2557"/>
                  </a:lnTo>
                  <a:cubicBezTo>
                    <a:pt x="91" y="2555"/>
                    <a:pt x="182" y="2554"/>
                    <a:pt x="272" y="2554"/>
                  </a:cubicBezTo>
                  <a:cubicBezTo>
                    <a:pt x="4545" y="2554"/>
                    <a:pt x="8289" y="4860"/>
                    <a:pt x="10351" y="8296"/>
                  </a:cubicBezTo>
                  <a:lnTo>
                    <a:pt x="12281" y="6492"/>
                  </a:lnTo>
                  <a:cubicBezTo>
                    <a:pt x="9749" y="2532"/>
                    <a:pt x="4988" y="76"/>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8"/>
            <p:cNvSpPr/>
            <p:nvPr/>
          </p:nvSpPr>
          <p:spPr>
            <a:xfrm>
              <a:off x="7734307" y="1826919"/>
              <a:ext cx="623472" cy="24773"/>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8"/>
            <p:cNvSpPr/>
            <p:nvPr/>
          </p:nvSpPr>
          <p:spPr>
            <a:xfrm>
              <a:off x="7744177" y="1911010"/>
              <a:ext cx="343961" cy="27241"/>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8"/>
            <p:cNvSpPr/>
            <p:nvPr/>
          </p:nvSpPr>
          <p:spPr>
            <a:xfrm>
              <a:off x="5235950" y="2749551"/>
              <a:ext cx="621005" cy="101560"/>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8"/>
            <p:cNvSpPr/>
            <p:nvPr/>
          </p:nvSpPr>
          <p:spPr>
            <a:xfrm>
              <a:off x="6814239" y="3180764"/>
              <a:ext cx="185551" cy="563464"/>
            </a:xfrm>
            <a:custGeom>
              <a:rect b="b" l="l" r="r" t="t"/>
              <a:pathLst>
                <a:path extrusionOk="0" h="5709" w="1880">
                  <a:moveTo>
                    <a:pt x="662" y="0"/>
                  </a:moveTo>
                  <a:cubicBezTo>
                    <a:pt x="389" y="0"/>
                    <a:pt x="147" y="228"/>
                    <a:pt x="100" y="769"/>
                  </a:cubicBezTo>
                  <a:cubicBezTo>
                    <a:pt x="1" y="2375"/>
                    <a:pt x="97" y="5709"/>
                    <a:pt x="771" y="5709"/>
                  </a:cubicBezTo>
                  <a:cubicBezTo>
                    <a:pt x="781" y="5709"/>
                    <a:pt x="791" y="5708"/>
                    <a:pt x="801" y="5707"/>
                  </a:cubicBezTo>
                  <a:cubicBezTo>
                    <a:pt x="1503" y="5632"/>
                    <a:pt x="1879" y="5331"/>
                    <a:pt x="1428" y="5256"/>
                  </a:cubicBezTo>
                  <a:cubicBezTo>
                    <a:pt x="1002" y="5206"/>
                    <a:pt x="1002" y="5155"/>
                    <a:pt x="977" y="5030"/>
                  </a:cubicBezTo>
                  <a:cubicBezTo>
                    <a:pt x="952" y="4228"/>
                    <a:pt x="1428" y="2649"/>
                    <a:pt x="1553" y="1471"/>
                  </a:cubicBezTo>
                  <a:cubicBezTo>
                    <a:pt x="1647" y="615"/>
                    <a:pt x="1111" y="0"/>
                    <a:pt x="662" y="0"/>
                  </a:cubicBezTo>
                  <a:close/>
                </a:path>
              </a:pathLst>
            </a:custGeom>
            <a:solidFill>
              <a:srgbClr val="805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8"/>
            <p:cNvSpPr/>
            <p:nvPr/>
          </p:nvSpPr>
          <p:spPr>
            <a:xfrm>
              <a:off x="6858653" y="3699424"/>
              <a:ext cx="168279" cy="54086"/>
            </a:xfrm>
            <a:custGeom>
              <a:rect b="b" l="l" r="r" t="t"/>
              <a:pathLst>
                <a:path extrusionOk="0" h="548" w="1705">
                  <a:moveTo>
                    <a:pt x="978" y="1"/>
                  </a:moveTo>
                  <a:cubicBezTo>
                    <a:pt x="808" y="170"/>
                    <a:pt x="551" y="211"/>
                    <a:pt x="343" y="211"/>
                  </a:cubicBezTo>
                  <a:cubicBezTo>
                    <a:pt x="151" y="211"/>
                    <a:pt x="0" y="176"/>
                    <a:pt x="0" y="176"/>
                  </a:cubicBezTo>
                  <a:lnTo>
                    <a:pt x="0" y="176"/>
                  </a:lnTo>
                  <a:cubicBezTo>
                    <a:pt x="34" y="452"/>
                    <a:pt x="207" y="548"/>
                    <a:pt x="428" y="548"/>
                  </a:cubicBezTo>
                  <a:cubicBezTo>
                    <a:pt x="708" y="548"/>
                    <a:pt x="1065" y="392"/>
                    <a:pt x="1304" y="251"/>
                  </a:cubicBezTo>
                  <a:cubicBezTo>
                    <a:pt x="1705" y="1"/>
                    <a:pt x="978" y="1"/>
                    <a:pt x="9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8"/>
            <p:cNvSpPr/>
            <p:nvPr/>
          </p:nvSpPr>
          <p:spPr>
            <a:xfrm>
              <a:off x="6448166" y="3574669"/>
              <a:ext cx="200455" cy="562674"/>
            </a:xfrm>
            <a:custGeom>
              <a:rect b="b" l="l" r="r" t="t"/>
              <a:pathLst>
                <a:path extrusionOk="0" h="5701" w="2031">
                  <a:moveTo>
                    <a:pt x="1066" y="0"/>
                  </a:moveTo>
                  <a:cubicBezTo>
                    <a:pt x="813" y="0"/>
                    <a:pt x="581" y="210"/>
                    <a:pt x="500" y="713"/>
                  </a:cubicBezTo>
                  <a:cubicBezTo>
                    <a:pt x="226" y="2311"/>
                    <a:pt x="1" y="5701"/>
                    <a:pt x="693" y="5701"/>
                  </a:cubicBezTo>
                  <a:cubicBezTo>
                    <a:pt x="696" y="5701"/>
                    <a:pt x="698" y="5701"/>
                    <a:pt x="701" y="5701"/>
                  </a:cubicBezTo>
                  <a:cubicBezTo>
                    <a:pt x="1428" y="5676"/>
                    <a:pt x="1804" y="5400"/>
                    <a:pt x="1377" y="5300"/>
                  </a:cubicBezTo>
                  <a:cubicBezTo>
                    <a:pt x="951" y="5200"/>
                    <a:pt x="951" y="5149"/>
                    <a:pt x="951" y="5024"/>
                  </a:cubicBezTo>
                  <a:cubicBezTo>
                    <a:pt x="976" y="4222"/>
                    <a:pt x="1628" y="2693"/>
                    <a:pt x="1854" y="1540"/>
                  </a:cubicBezTo>
                  <a:cubicBezTo>
                    <a:pt x="2031" y="672"/>
                    <a:pt x="1516" y="0"/>
                    <a:pt x="1066" y="0"/>
                  </a:cubicBezTo>
                  <a:close/>
                </a:path>
              </a:pathLst>
            </a:custGeom>
            <a:solidFill>
              <a:srgbClr val="805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8"/>
            <p:cNvSpPr/>
            <p:nvPr/>
          </p:nvSpPr>
          <p:spPr>
            <a:xfrm>
              <a:off x="6485079" y="4097671"/>
              <a:ext cx="168378" cy="48954"/>
            </a:xfrm>
            <a:custGeom>
              <a:rect b="b" l="l" r="r" t="t"/>
              <a:pathLst>
                <a:path extrusionOk="0" h="496" w="1706">
                  <a:moveTo>
                    <a:pt x="1003" y="1"/>
                  </a:moveTo>
                  <a:cubicBezTo>
                    <a:pt x="863" y="121"/>
                    <a:pt x="675" y="157"/>
                    <a:pt x="499" y="157"/>
                  </a:cubicBezTo>
                  <a:cubicBezTo>
                    <a:pt x="236" y="157"/>
                    <a:pt x="1" y="76"/>
                    <a:pt x="1" y="76"/>
                  </a:cubicBezTo>
                  <a:lnTo>
                    <a:pt x="1" y="76"/>
                  </a:lnTo>
                  <a:cubicBezTo>
                    <a:pt x="14" y="389"/>
                    <a:pt x="227" y="496"/>
                    <a:pt x="490" y="496"/>
                  </a:cubicBezTo>
                  <a:cubicBezTo>
                    <a:pt x="753" y="496"/>
                    <a:pt x="1066" y="389"/>
                    <a:pt x="1279" y="276"/>
                  </a:cubicBezTo>
                  <a:cubicBezTo>
                    <a:pt x="1705" y="76"/>
                    <a:pt x="1003" y="1"/>
                    <a:pt x="10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8"/>
            <p:cNvSpPr/>
            <p:nvPr/>
          </p:nvSpPr>
          <p:spPr>
            <a:xfrm>
              <a:off x="6344137" y="3080980"/>
              <a:ext cx="309318" cy="911669"/>
            </a:xfrm>
            <a:custGeom>
              <a:rect b="b" l="l" r="r" t="t"/>
              <a:pathLst>
                <a:path extrusionOk="0" h="9237" w="3134">
                  <a:moveTo>
                    <a:pt x="2181" y="1"/>
                  </a:moveTo>
                  <a:lnTo>
                    <a:pt x="1604" y="126"/>
                  </a:lnTo>
                  <a:lnTo>
                    <a:pt x="1128" y="227"/>
                  </a:lnTo>
                  <a:lnTo>
                    <a:pt x="978" y="277"/>
                  </a:lnTo>
                  <a:lnTo>
                    <a:pt x="251" y="427"/>
                  </a:lnTo>
                  <a:cubicBezTo>
                    <a:pt x="101" y="878"/>
                    <a:pt x="0" y="1179"/>
                    <a:pt x="25" y="1580"/>
                  </a:cubicBezTo>
                  <a:cubicBezTo>
                    <a:pt x="51" y="1956"/>
                    <a:pt x="176" y="2432"/>
                    <a:pt x="426" y="3259"/>
                  </a:cubicBezTo>
                  <a:cubicBezTo>
                    <a:pt x="627" y="3836"/>
                    <a:pt x="1028" y="4713"/>
                    <a:pt x="1078" y="5239"/>
                  </a:cubicBezTo>
                  <a:cubicBezTo>
                    <a:pt x="1254" y="7169"/>
                    <a:pt x="1003" y="7395"/>
                    <a:pt x="1279" y="9074"/>
                  </a:cubicBezTo>
                  <a:cubicBezTo>
                    <a:pt x="1304" y="9186"/>
                    <a:pt x="1542" y="9237"/>
                    <a:pt x="1783" y="9237"/>
                  </a:cubicBezTo>
                  <a:cubicBezTo>
                    <a:pt x="2024" y="9237"/>
                    <a:pt x="2269" y="9186"/>
                    <a:pt x="2306" y="9099"/>
                  </a:cubicBezTo>
                  <a:cubicBezTo>
                    <a:pt x="3133" y="7344"/>
                    <a:pt x="3083" y="5339"/>
                    <a:pt x="3083" y="4312"/>
                  </a:cubicBezTo>
                  <a:cubicBezTo>
                    <a:pt x="3083" y="3861"/>
                    <a:pt x="3083" y="3585"/>
                    <a:pt x="2908" y="2608"/>
                  </a:cubicBezTo>
                  <a:cubicBezTo>
                    <a:pt x="2883" y="2507"/>
                    <a:pt x="2858" y="2432"/>
                    <a:pt x="2858" y="2332"/>
                  </a:cubicBezTo>
                  <a:cubicBezTo>
                    <a:pt x="2807" y="2056"/>
                    <a:pt x="2732" y="1705"/>
                    <a:pt x="2632" y="1279"/>
                  </a:cubicBezTo>
                  <a:cubicBezTo>
                    <a:pt x="2532" y="803"/>
                    <a:pt x="2331" y="327"/>
                    <a:pt x="2231" y="101"/>
                  </a:cubicBezTo>
                  <a:cubicBezTo>
                    <a:pt x="2206" y="26"/>
                    <a:pt x="2181" y="1"/>
                    <a:pt x="21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8"/>
            <p:cNvSpPr/>
            <p:nvPr/>
          </p:nvSpPr>
          <p:spPr>
            <a:xfrm>
              <a:off x="6413424" y="3155201"/>
              <a:ext cx="222662" cy="226215"/>
            </a:xfrm>
            <a:custGeom>
              <a:rect b="b" l="l" r="r" t="t"/>
              <a:pathLst>
                <a:path extrusionOk="0" h="2292" w="2256">
                  <a:moveTo>
                    <a:pt x="251" y="1"/>
                  </a:moveTo>
                  <a:lnTo>
                    <a:pt x="251" y="1"/>
                  </a:lnTo>
                  <a:cubicBezTo>
                    <a:pt x="50" y="627"/>
                    <a:pt x="0" y="1630"/>
                    <a:pt x="727" y="2131"/>
                  </a:cubicBezTo>
                  <a:cubicBezTo>
                    <a:pt x="897" y="2241"/>
                    <a:pt x="1138" y="2291"/>
                    <a:pt x="1402" y="2291"/>
                  </a:cubicBezTo>
                  <a:cubicBezTo>
                    <a:pt x="1681" y="2291"/>
                    <a:pt x="1985" y="2234"/>
                    <a:pt x="2256" y="2131"/>
                  </a:cubicBezTo>
                  <a:cubicBezTo>
                    <a:pt x="2181" y="1805"/>
                    <a:pt x="2055" y="1079"/>
                    <a:pt x="1930" y="527"/>
                  </a:cubicBezTo>
                  <a:cubicBezTo>
                    <a:pt x="1905" y="377"/>
                    <a:pt x="1855" y="226"/>
                    <a:pt x="1830" y="101"/>
                  </a:cubicBezTo>
                  <a:lnTo>
                    <a:pt x="2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8"/>
            <p:cNvSpPr/>
            <p:nvPr/>
          </p:nvSpPr>
          <p:spPr>
            <a:xfrm>
              <a:off x="6410956" y="2952573"/>
              <a:ext cx="630874" cy="627124"/>
            </a:xfrm>
            <a:custGeom>
              <a:rect b="b" l="l" r="r" t="t"/>
              <a:pathLst>
                <a:path extrusionOk="0" h="6354" w="6392">
                  <a:moveTo>
                    <a:pt x="4919" y="1"/>
                  </a:moveTo>
                  <a:cubicBezTo>
                    <a:pt x="4332" y="1"/>
                    <a:pt x="3606" y="365"/>
                    <a:pt x="3083" y="675"/>
                  </a:cubicBezTo>
                  <a:cubicBezTo>
                    <a:pt x="2707" y="901"/>
                    <a:pt x="2431" y="1101"/>
                    <a:pt x="2431" y="1101"/>
                  </a:cubicBezTo>
                  <a:lnTo>
                    <a:pt x="501" y="1177"/>
                  </a:lnTo>
                  <a:cubicBezTo>
                    <a:pt x="501" y="1177"/>
                    <a:pt x="401" y="1327"/>
                    <a:pt x="301" y="1578"/>
                  </a:cubicBezTo>
                  <a:cubicBezTo>
                    <a:pt x="176" y="1903"/>
                    <a:pt x="0" y="2430"/>
                    <a:pt x="75" y="2931"/>
                  </a:cubicBezTo>
                  <a:cubicBezTo>
                    <a:pt x="125" y="3307"/>
                    <a:pt x="176" y="3583"/>
                    <a:pt x="551" y="3833"/>
                  </a:cubicBezTo>
                  <a:cubicBezTo>
                    <a:pt x="662" y="3910"/>
                    <a:pt x="815" y="3943"/>
                    <a:pt x="992" y="3943"/>
                  </a:cubicBezTo>
                  <a:cubicBezTo>
                    <a:pt x="1340" y="3943"/>
                    <a:pt x="1782" y="3815"/>
                    <a:pt x="2181" y="3633"/>
                  </a:cubicBezTo>
                  <a:cubicBezTo>
                    <a:pt x="2717" y="3390"/>
                    <a:pt x="3242" y="3112"/>
                    <a:pt x="3532" y="3112"/>
                  </a:cubicBezTo>
                  <a:cubicBezTo>
                    <a:pt x="3662" y="3112"/>
                    <a:pt x="3744" y="3168"/>
                    <a:pt x="3760" y="3307"/>
                  </a:cubicBezTo>
                  <a:cubicBezTo>
                    <a:pt x="3885" y="4836"/>
                    <a:pt x="4085" y="6264"/>
                    <a:pt x="4085" y="6264"/>
                  </a:cubicBezTo>
                  <a:cubicBezTo>
                    <a:pt x="4267" y="6329"/>
                    <a:pt x="4445" y="6354"/>
                    <a:pt x="4610" y="6354"/>
                  </a:cubicBezTo>
                  <a:cubicBezTo>
                    <a:pt x="5152" y="6354"/>
                    <a:pt x="5564" y="6089"/>
                    <a:pt x="5564" y="6089"/>
                  </a:cubicBezTo>
                  <a:cubicBezTo>
                    <a:pt x="5564" y="6089"/>
                    <a:pt x="6391" y="1427"/>
                    <a:pt x="5689" y="375"/>
                  </a:cubicBezTo>
                  <a:cubicBezTo>
                    <a:pt x="5506" y="104"/>
                    <a:pt x="5232" y="1"/>
                    <a:pt x="49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8"/>
            <p:cNvSpPr/>
            <p:nvPr/>
          </p:nvSpPr>
          <p:spPr>
            <a:xfrm>
              <a:off x="6344137" y="3061240"/>
              <a:ext cx="390941" cy="181603"/>
            </a:xfrm>
            <a:custGeom>
              <a:rect b="b" l="l" r="r" t="t"/>
              <a:pathLst>
                <a:path extrusionOk="0" h="1840" w="3961">
                  <a:moveTo>
                    <a:pt x="3108" y="0"/>
                  </a:moveTo>
                  <a:lnTo>
                    <a:pt x="1178" y="76"/>
                  </a:lnTo>
                  <a:cubicBezTo>
                    <a:pt x="1178" y="76"/>
                    <a:pt x="1078" y="226"/>
                    <a:pt x="978" y="477"/>
                  </a:cubicBezTo>
                  <a:lnTo>
                    <a:pt x="251" y="627"/>
                  </a:lnTo>
                  <a:cubicBezTo>
                    <a:pt x="101" y="1078"/>
                    <a:pt x="0" y="1379"/>
                    <a:pt x="25" y="1780"/>
                  </a:cubicBezTo>
                  <a:cubicBezTo>
                    <a:pt x="154" y="1817"/>
                    <a:pt x="323" y="1840"/>
                    <a:pt x="522" y="1840"/>
                  </a:cubicBezTo>
                  <a:cubicBezTo>
                    <a:pt x="595" y="1840"/>
                    <a:pt x="672" y="1837"/>
                    <a:pt x="752" y="1830"/>
                  </a:cubicBezTo>
                  <a:cubicBezTo>
                    <a:pt x="1304" y="1805"/>
                    <a:pt x="2030" y="1655"/>
                    <a:pt x="2632" y="1479"/>
                  </a:cubicBezTo>
                  <a:cubicBezTo>
                    <a:pt x="3409" y="1229"/>
                    <a:pt x="3960" y="853"/>
                    <a:pt x="3910" y="602"/>
                  </a:cubicBezTo>
                  <a:lnTo>
                    <a:pt x="3910" y="602"/>
                  </a:lnTo>
                  <a:lnTo>
                    <a:pt x="3108" y="652"/>
                  </a:lnTo>
                  <a:lnTo>
                    <a:pt x="3108" y="0"/>
                  </a:lnTo>
                  <a:close/>
                </a:path>
              </a:pathLst>
            </a:custGeom>
            <a:solidFill>
              <a:srgbClr val="2A2E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8"/>
            <p:cNvSpPr/>
            <p:nvPr/>
          </p:nvSpPr>
          <p:spPr>
            <a:xfrm>
              <a:off x="6302092" y="2650556"/>
              <a:ext cx="436539" cy="557345"/>
            </a:xfrm>
            <a:custGeom>
              <a:rect b="b" l="l" r="r" t="t"/>
              <a:pathLst>
                <a:path extrusionOk="0" h="5647" w="4423">
                  <a:moveTo>
                    <a:pt x="1800" y="0"/>
                  </a:moveTo>
                  <a:cubicBezTo>
                    <a:pt x="1115" y="0"/>
                    <a:pt x="676" y="553"/>
                    <a:pt x="602" y="903"/>
                  </a:cubicBezTo>
                  <a:cubicBezTo>
                    <a:pt x="251" y="2658"/>
                    <a:pt x="0" y="3460"/>
                    <a:pt x="251" y="5339"/>
                  </a:cubicBezTo>
                  <a:cubicBezTo>
                    <a:pt x="282" y="5556"/>
                    <a:pt x="697" y="5646"/>
                    <a:pt x="1251" y="5646"/>
                  </a:cubicBezTo>
                  <a:cubicBezTo>
                    <a:pt x="2488" y="5646"/>
                    <a:pt x="4423" y="5198"/>
                    <a:pt x="4336" y="4713"/>
                  </a:cubicBezTo>
                  <a:cubicBezTo>
                    <a:pt x="3760" y="1530"/>
                    <a:pt x="3208" y="603"/>
                    <a:pt x="2632" y="252"/>
                  </a:cubicBezTo>
                  <a:cubicBezTo>
                    <a:pt x="2326" y="72"/>
                    <a:pt x="2047" y="0"/>
                    <a:pt x="18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8"/>
            <p:cNvSpPr/>
            <p:nvPr/>
          </p:nvSpPr>
          <p:spPr>
            <a:xfrm>
              <a:off x="6967518" y="2326234"/>
              <a:ext cx="56948" cy="99388"/>
            </a:xfrm>
            <a:custGeom>
              <a:rect b="b" l="l" r="r" t="t"/>
              <a:pathLst>
                <a:path extrusionOk="0" h="1007" w="577">
                  <a:moveTo>
                    <a:pt x="266" y="1"/>
                  </a:moveTo>
                  <a:cubicBezTo>
                    <a:pt x="77" y="1"/>
                    <a:pt x="0" y="831"/>
                    <a:pt x="0" y="831"/>
                  </a:cubicBezTo>
                  <a:lnTo>
                    <a:pt x="301" y="1006"/>
                  </a:lnTo>
                  <a:cubicBezTo>
                    <a:pt x="527" y="480"/>
                    <a:pt x="577" y="330"/>
                    <a:pt x="351" y="54"/>
                  </a:cubicBezTo>
                  <a:cubicBezTo>
                    <a:pt x="320" y="17"/>
                    <a:pt x="292" y="1"/>
                    <a:pt x="266" y="1"/>
                  </a:cubicBezTo>
                  <a:close/>
                </a:path>
              </a:pathLst>
            </a:custGeom>
            <a:solidFill>
              <a:srgbClr val="805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8"/>
            <p:cNvSpPr/>
            <p:nvPr/>
          </p:nvSpPr>
          <p:spPr>
            <a:xfrm>
              <a:off x="6539561" y="2402527"/>
              <a:ext cx="455193" cy="414233"/>
            </a:xfrm>
            <a:custGeom>
              <a:rect b="b" l="l" r="r" t="t"/>
              <a:pathLst>
                <a:path extrusionOk="0" h="4197" w="4612">
                  <a:moveTo>
                    <a:pt x="4349" y="0"/>
                  </a:moveTo>
                  <a:cubicBezTo>
                    <a:pt x="4308" y="0"/>
                    <a:pt x="4262" y="10"/>
                    <a:pt x="4211" y="33"/>
                  </a:cubicBezTo>
                  <a:cubicBezTo>
                    <a:pt x="4211" y="33"/>
                    <a:pt x="2983" y="1887"/>
                    <a:pt x="2381" y="2314"/>
                  </a:cubicBezTo>
                  <a:cubicBezTo>
                    <a:pt x="1930" y="2639"/>
                    <a:pt x="878" y="2815"/>
                    <a:pt x="401" y="3291"/>
                  </a:cubicBezTo>
                  <a:cubicBezTo>
                    <a:pt x="251" y="3441"/>
                    <a:pt x="0" y="3943"/>
                    <a:pt x="426" y="4093"/>
                  </a:cubicBezTo>
                  <a:cubicBezTo>
                    <a:pt x="617" y="4157"/>
                    <a:pt x="842" y="4196"/>
                    <a:pt x="1093" y="4196"/>
                  </a:cubicBezTo>
                  <a:cubicBezTo>
                    <a:pt x="1731" y="4196"/>
                    <a:pt x="2538" y="3939"/>
                    <a:pt x="3384" y="3166"/>
                  </a:cubicBezTo>
                  <a:cubicBezTo>
                    <a:pt x="4487" y="2188"/>
                    <a:pt x="4612" y="183"/>
                    <a:pt x="4612" y="183"/>
                  </a:cubicBezTo>
                  <a:cubicBezTo>
                    <a:pt x="4612" y="183"/>
                    <a:pt x="4529" y="0"/>
                    <a:pt x="43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8"/>
            <p:cNvSpPr/>
            <p:nvPr/>
          </p:nvSpPr>
          <p:spPr>
            <a:xfrm>
              <a:off x="6208032" y="2375879"/>
              <a:ext cx="527045" cy="714471"/>
            </a:xfrm>
            <a:custGeom>
              <a:rect b="b" l="l" r="r" t="t"/>
              <a:pathLst>
                <a:path extrusionOk="0" h="7239" w="5340">
                  <a:moveTo>
                    <a:pt x="2802" y="1"/>
                  </a:moveTo>
                  <a:cubicBezTo>
                    <a:pt x="1181" y="1"/>
                    <a:pt x="1816" y="1136"/>
                    <a:pt x="1154" y="1406"/>
                  </a:cubicBezTo>
                  <a:cubicBezTo>
                    <a:pt x="477" y="1681"/>
                    <a:pt x="1104" y="2659"/>
                    <a:pt x="828" y="2884"/>
                  </a:cubicBezTo>
                  <a:cubicBezTo>
                    <a:pt x="1" y="3561"/>
                    <a:pt x="728" y="3987"/>
                    <a:pt x="703" y="4438"/>
                  </a:cubicBezTo>
                  <a:cubicBezTo>
                    <a:pt x="678" y="4814"/>
                    <a:pt x="778" y="5090"/>
                    <a:pt x="1029" y="5340"/>
                  </a:cubicBezTo>
                  <a:cubicBezTo>
                    <a:pt x="1229" y="5541"/>
                    <a:pt x="1329" y="5792"/>
                    <a:pt x="1404" y="6067"/>
                  </a:cubicBezTo>
                  <a:cubicBezTo>
                    <a:pt x="1480" y="6318"/>
                    <a:pt x="1329" y="6594"/>
                    <a:pt x="1430" y="6844"/>
                  </a:cubicBezTo>
                  <a:cubicBezTo>
                    <a:pt x="1505" y="6995"/>
                    <a:pt x="1630" y="7070"/>
                    <a:pt x="1755" y="7145"/>
                  </a:cubicBezTo>
                  <a:cubicBezTo>
                    <a:pt x="1892" y="7206"/>
                    <a:pt x="2047" y="7239"/>
                    <a:pt x="2198" y="7239"/>
                  </a:cubicBezTo>
                  <a:cubicBezTo>
                    <a:pt x="2296" y="7239"/>
                    <a:pt x="2393" y="7225"/>
                    <a:pt x="2482" y="7195"/>
                  </a:cubicBezTo>
                  <a:cubicBezTo>
                    <a:pt x="2633" y="7145"/>
                    <a:pt x="2758" y="7070"/>
                    <a:pt x="2883" y="6970"/>
                  </a:cubicBezTo>
                  <a:cubicBezTo>
                    <a:pt x="2983" y="6869"/>
                    <a:pt x="3034" y="6744"/>
                    <a:pt x="3184" y="6694"/>
                  </a:cubicBezTo>
                  <a:cubicBezTo>
                    <a:pt x="3272" y="6664"/>
                    <a:pt x="3369" y="6652"/>
                    <a:pt x="3464" y="6652"/>
                  </a:cubicBezTo>
                  <a:cubicBezTo>
                    <a:pt x="3531" y="6652"/>
                    <a:pt x="3598" y="6658"/>
                    <a:pt x="3660" y="6669"/>
                  </a:cubicBezTo>
                  <a:cubicBezTo>
                    <a:pt x="3810" y="6719"/>
                    <a:pt x="3961" y="6794"/>
                    <a:pt x="4111" y="6819"/>
                  </a:cubicBezTo>
                  <a:cubicBezTo>
                    <a:pt x="4134" y="6822"/>
                    <a:pt x="4157" y="6823"/>
                    <a:pt x="4180" y="6823"/>
                  </a:cubicBezTo>
                  <a:cubicBezTo>
                    <a:pt x="4382" y="6823"/>
                    <a:pt x="4580" y="6726"/>
                    <a:pt x="4738" y="6569"/>
                  </a:cubicBezTo>
                  <a:cubicBezTo>
                    <a:pt x="4888" y="6418"/>
                    <a:pt x="5089" y="6142"/>
                    <a:pt x="5139" y="5917"/>
                  </a:cubicBezTo>
                  <a:cubicBezTo>
                    <a:pt x="5189" y="5792"/>
                    <a:pt x="5139" y="5616"/>
                    <a:pt x="5114" y="5491"/>
                  </a:cubicBezTo>
                  <a:cubicBezTo>
                    <a:pt x="4963" y="5040"/>
                    <a:pt x="4612" y="4664"/>
                    <a:pt x="4287" y="4338"/>
                  </a:cubicBezTo>
                  <a:cubicBezTo>
                    <a:pt x="3560" y="3636"/>
                    <a:pt x="5339" y="3085"/>
                    <a:pt x="4487" y="2358"/>
                  </a:cubicBezTo>
                  <a:cubicBezTo>
                    <a:pt x="4161" y="2057"/>
                    <a:pt x="4136" y="2057"/>
                    <a:pt x="4036" y="1180"/>
                  </a:cubicBezTo>
                  <a:cubicBezTo>
                    <a:pt x="3936" y="303"/>
                    <a:pt x="3359" y="2"/>
                    <a:pt x="2908" y="2"/>
                  </a:cubicBezTo>
                  <a:cubicBezTo>
                    <a:pt x="2872" y="1"/>
                    <a:pt x="2836" y="1"/>
                    <a:pt x="28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8" name="Google Shape;2958;p68"/>
          <p:cNvSpPr txBox="1"/>
          <p:nvPr/>
        </p:nvSpPr>
        <p:spPr>
          <a:xfrm>
            <a:off x="6001288" y="539500"/>
            <a:ext cx="1754400" cy="20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3" name="Shape 3153"/>
        <p:cNvGrpSpPr/>
        <p:nvPr/>
      </p:nvGrpSpPr>
      <p:grpSpPr>
        <a:xfrm>
          <a:off x="0" y="0"/>
          <a:ext cx="0" cy="0"/>
          <a:chOff x="0" y="0"/>
          <a:chExt cx="0" cy="0"/>
        </a:xfrm>
      </p:grpSpPr>
      <p:sp>
        <p:nvSpPr>
          <p:cNvPr id="3154" name="Google Shape;3154;p77"/>
          <p:cNvSpPr txBox="1"/>
          <p:nvPr>
            <p:ph type="title"/>
          </p:nvPr>
        </p:nvSpPr>
        <p:spPr>
          <a:xfrm>
            <a:off x="637025" y="2448213"/>
            <a:ext cx="44724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CN"/>
              <a:t>Infrastructure</a:t>
            </a:r>
            <a:endParaRPr/>
          </a:p>
        </p:txBody>
      </p:sp>
      <p:sp>
        <p:nvSpPr>
          <p:cNvPr id="3155" name="Google Shape;3155;p77"/>
          <p:cNvSpPr txBox="1"/>
          <p:nvPr>
            <p:ph idx="2" type="title"/>
          </p:nvPr>
        </p:nvSpPr>
        <p:spPr>
          <a:xfrm>
            <a:off x="2132075" y="1423663"/>
            <a:ext cx="1482300" cy="77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02</a:t>
            </a:r>
            <a:endParaRPr/>
          </a:p>
        </p:txBody>
      </p:sp>
      <p:sp>
        <p:nvSpPr>
          <p:cNvPr id="3156" name="Google Shape;3156;p77"/>
          <p:cNvSpPr txBox="1"/>
          <p:nvPr>
            <p:ph idx="1" type="subTitle"/>
          </p:nvPr>
        </p:nvSpPr>
        <p:spPr>
          <a:xfrm>
            <a:off x="637025" y="3344838"/>
            <a:ext cx="44724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Policies and Practical Strategies for Infrastructure</a:t>
            </a:r>
            <a:endParaRPr/>
          </a:p>
          <a:p>
            <a:pPr indent="0" lvl="0" marL="0" rtl="0" algn="ctr">
              <a:spcBef>
                <a:spcPts val="0"/>
              </a:spcBef>
              <a:spcAft>
                <a:spcPts val="0"/>
              </a:spcAft>
              <a:buNone/>
            </a:pPr>
            <a:r>
              <a:t/>
            </a:r>
            <a:endParaRPr/>
          </a:p>
        </p:txBody>
      </p:sp>
      <p:grpSp>
        <p:nvGrpSpPr>
          <p:cNvPr id="3157" name="Google Shape;3157;p77"/>
          <p:cNvGrpSpPr/>
          <p:nvPr/>
        </p:nvGrpSpPr>
        <p:grpSpPr>
          <a:xfrm>
            <a:off x="4878515" y="1342291"/>
            <a:ext cx="4010381" cy="2458905"/>
            <a:chOff x="4939903" y="1223591"/>
            <a:chExt cx="3875139" cy="2375983"/>
          </a:xfrm>
        </p:grpSpPr>
        <p:sp>
          <p:nvSpPr>
            <p:cNvPr id="3158" name="Google Shape;3158;p77"/>
            <p:cNvSpPr/>
            <p:nvPr/>
          </p:nvSpPr>
          <p:spPr>
            <a:xfrm>
              <a:off x="6524836" y="3540227"/>
              <a:ext cx="141991" cy="59347"/>
            </a:xfrm>
            <a:custGeom>
              <a:rect b="b" l="l" r="r" t="t"/>
              <a:pathLst>
                <a:path extrusionOk="0" h="833" w="1993">
                  <a:moveTo>
                    <a:pt x="1425" y="1"/>
                  </a:moveTo>
                  <a:cubicBezTo>
                    <a:pt x="1154" y="1"/>
                    <a:pt x="882" y="144"/>
                    <a:pt x="761" y="144"/>
                  </a:cubicBezTo>
                  <a:cubicBezTo>
                    <a:pt x="732" y="144"/>
                    <a:pt x="711" y="135"/>
                    <a:pt x="702" y="113"/>
                  </a:cubicBezTo>
                  <a:cubicBezTo>
                    <a:pt x="690" y="88"/>
                    <a:pt x="662" y="78"/>
                    <a:pt x="624" y="78"/>
                  </a:cubicBezTo>
                  <a:cubicBezTo>
                    <a:pt x="436" y="78"/>
                    <a:pt x="0" y="339"/>
                    <a:pt x="0" y="339"/>
                  </a:cubicBezTo>
                  <a:cubicBezTo>
                    <a:pt x="0" y="339"/>
                    <a:pt x="276" y="665"/>
                    <a:pt x="527" y="815"/>
                  </a:cubicBezTo>
                  <a:cubicBezTo>
                    <a:pt x="549" y="827"/>
                    <a:pt x="578" y="833"/>
                    <a:pt x="611" y="833"/>
                  </a:cubicBezTo>
                  <a:cubicBezTo>
                    <a:pt x="990" y="833"/>
                    <a:pt x="1992" y="105"/>
                    <a:pt x="1554" y="13"/>
                  </a:cubicBezTo>
                  <a:cubicBezTo>
                    <a:pt x="1512" y="5"/>
                    <a:pt x="1468" y="1"/>
                    <a:pt x="1425" y="1"/>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9" name="Google Shape;3159;p77"/>
            <p:cNvGrpSpPr/>
            <p:nvPr/>
          </p:nvGrpSpPr>
          <p:grpSpPr>
            <a:xfrm>
              <a:off x="4939903" y="1223591"/>
              <a:ext cx="3875139" cy="2353997"/>
              <a:chOff x="2772963" y="2596675"/>
              <a:chExt cx="3598086" cy="2185698"/>
            </a:xfrm>
          </p:grpSpPr>
          <p:sp>
            <p:nvSpPr>
              <p:cNvPr id="3160" name="Google Shape;3160;p77"/>
              <p:cNvSpPr/>
              <p:nvPr/>
            </p:nvSpPr>
            <p:spPr>
              <a:xfrm>
                <a:off x="2772963" y="3173417"/>
                <a:ext cx="3598086" cy="1157161"/>
              </a:xfrm>
              <a:custGeom>
                <a:rect b="b" l="l" r="r" t="t"/>
                <a:pathLst>
                  <a:path extrusionOk="0" h="16242" w="50503">
                    <a:moveTo>
                      <a:pt x="40151" y="1"/>
                    </a:moveTo>
                    <a:lnTo>
                      <a:pt x="11179" y="7695"/>
                    </a:lnTo>
                    <a:lnTo>
                      <a:pt x="11104" y="7720"/>
                    </a:lnTo>
                    <a:lnTo>
                      <a:pt x="8246" y="12081"/>
                    </a:lnTo>
                    <a:lnTo>
                      <a:pt x="4462" y="10627"/>
                    </a:lnTo>
                    <a:lnTo>
                      <a:pt x="2106" y="15815"/>
                    </a:lnTo>
                    <a:lnTo>
                      <a:pt x="1" y="15815"/>
                    </a:lnTo>
                    <a:lnTo>
                      <a:pt x="1" y="16241"/>
                    </a:lnTo>
                    <a:lnTo>
                      <a:pt x="2382" y="16241"/>
                    </a:lnTo>
                    <a:lnTo>
                      <a:pt x="4662" y="11154"/>
                    </a:lnTo>
                    <a:lnTo>
                      <a:pt x="8397" y="12582"/>
                    </a:lnTo>
                    <a:lnTo>
                      <a:pt x="11354" y="8071"/>
                    </a:lnTo>
                    <a:lnTo>
                      <a:pt x="40051" y="452"/>
                    </a:lnTo>
                    <a:lnTo>
                      <a:pt x="43986" y="3810"/>
                    </a:lnTo>
                    <a:lnTo>
                      <a:pt x="47720" y="427"/>
                    </a:lnTo>
                    <a:lnTo>
                      <a:pt x="50502" y="427"/>
                    </a:lnTo>
                    <a:lnTo>
                      <a:pt x="50502" y="26"/>
                    </a:lnTo>
                    <a:lnTo>
                      <a:pt x="47570" y="26"/>
                    </a:lnTo>
                    <a:lnTo>
                      <a:pt x="43961" y="3259"/>
                    </a:lnTo>
                    <a:lnTo>
                      <a:pt x="401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7"/>
              <p:cNvSpPr/>
              <p:nvPr/>
            </p:nvSpPr>
            <p:spPr>
              <a:xfrm>
                <a:off x="3314012" y="2739525"/>
                <a:ext cx="2226762" cy="1473204"/>
              </a:xfrm>
              <a:custGeom>
                <a:rect b="b" l="l" r="r" t="t"/>
                <a:pathLst>
                  <a:path extrusionOk="0" h="20678" w="31255">
                    <a:moveTo>
                      <a:pt x="1354" y="0"/>
                    </a:moveTo>
                    <a:cubicBezTo>
                      <a:pt x="627" y="0"/>
                      <a:pt x="1" y="627"/>
                      <a:pt x="1" y="1379"/>
                    </a:cubicBezTo>
                    <a:lnTo>
                      <a:pt x="1" y="19324"/>
                    </a:lnTo>
                    <a:cubicBezTo>
                      <a:pt x="1" y="20051"/>
                      <a:pt x="627" y="20677"/>
                      <a:pt x="1354" y="20677"/>
                    </a:cubicBezTo>
                    <a:lnTo>
                      <a:pt x="29901" y="20677"/>
                    </a:lnTo>
                    <a:cubicBezTo>
                      <a:pt x="30627" y="20677"/>
                      <a:pt x="31254" y="20051"/>
                      <a:pt x="31254" y="19324"/>
                    </a:cubicBezTo>
                    <a:lnTo>
                      <a:pt x="31254" y="1379"/>
                    </a:lnTo>
                    <a:cubicBezTo>
                      <a:pt x="31254" y="627"/>
                      <a:pt x="30627" y="0"/>
                      <a:pt x="29901" y="0"/>
                    </a:cubicBezTo>
                    <a:close/>
                  </a:path>
                </a:pathLst>
              </a:custGeom>
              <a:solidFill>
                <a:srgbClr val="FDE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7"/>
              <p:cNvSpPr/>
              <p:nvPr/>
            </p:nvSpPr>
            <p:spPr>
              <a:xfrm>
                <a:off x="4110411" y="3980571"/>
                <a:ext cx="637572" cy="551793"/>
              </a:xfrm>
              <a:custGeom>
                <a:rect b="b" l="l" r="r" t="t"/>
                <a:pathLst>
                  <a:path extrusionOk="0" h="7745" w="8949">
                    <a:moveTo>
                      <a:pt x="552" y="0"/>
                    </a:moveTo>
                    <a:lnTo>
                      <a:pt x="1" y="7744"/>
                    </a:lnTo>
                    <a:lnTo>
                      <a:pt x="8948" y="7744"/>
                    </a:lnTo>
                    <a:lnTo>
                      <a:pt x="8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7"/>
              <p:cNvSpPr/>
              <p:nvPr/>
            </p:nvSpPr>
            <p:spPr>
              <a:xfrm>
                <a:off x="3314012" y="2739525"/>
                <a:ext cx="2226762" cy="1473204"/>
              </a:xfrm>
              <a:custGeom>
                <a:rect b="b" l="l" r="r" t="t"/>
                <a:pathLst>
                  <a:path extrusionOk="0" h="20678" w="31255">
                    <a:moveTo>
                      <a:pt x="1354" y="0"/>
                    </a:moveTo>
                    <a:cubicBezTo>
                      <a:pt x="627" y="0"/>
                      <a:pt x="1" y="627"/>
                      <a:pt x="1" y="1379"/>
                    </a:cubicBezTo>
                    <a:lnTo>
                      <a:pt x="1" y="19324"/>
                    </a:lnTo>
                    <a:cubicBezTo>
                      <a:pt x="1" y="20051"/>
                      <a:pt x="627" y="20677"/>
                      <a:pt x="1354" y="20677"/>
                    </a:cubicBezTo>
                    <a:lnTo>
                      <a:pt x="29901" y="20677"/>
                    </a:lnTo>
                    <a:cubicBezTo>
                      <a:pt x="30627" y="20677"/>
                      <a:pt x="31254" y="20051"/>
                      <a:pt x="31254" y="19324"/>
                    </a:cubicBezTo>
                    <a:lnTo>
                      <a:pt x="31254" y="1379"/>
                    </a:lnTo>
                    <a:cubicBezTo>
                      <a:pt x="31254" y="627"/>
                      <a:pt x="30627" y="0"/>
                      <a:pt x="299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7"/>
              <p:cNvSpPr/>
              <p:nvPr/>
            </p:nvSpPr>
            <p:spPr>
              <a:xfrm>
                <a:off x="3401503" y="2837703"/>
                <a:ext cx="2035683" cy="1044665"/>
              </a:xfrm>
              <a:custGeom>
                <a:rect b="b" l="l" r="r" t="t"/>
                <a:pathLst>
                  <a:path extrusionOk="0" h="14663" w="28573">
                    <a:moveTo>
                      <a:pt x="1" y="1"/>
                    </a:moveTo>
                    <a:lnTo>
                      <a:pt x="1" y="14663"/>
                    </a:lnTo>
                    <a:lnTo>
                      <a:pt x="28572" y="14663"/>
                    </a:lnTo>
                    <a:lnTo>
                      <a:pt x="285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7"/>
              <p:cNvSpPr/>
              <p:nvPr/>
            </p:nvSpPr>
            <p:spPr>
              <a:xfrm>
                <a:off x="3314012" y="3969813"/>
                <a:ext cx="2226762" cy="242945"/>
              </a:xfrm>
              <a:custGeom>
                <a:rect b="b" l="l" r="r" t="t"/>
                <a:pathLst>
                  <a:path extrusionOk="0" h="3410" w="31255">
                    <a:moveTo>
                      <a:pt x="1" y="1"/>
                    </a:moveTo>
                    <a:lnTo>
                      <a:pt x="1" y="2056"/>
                    </a:lnTo>
                    <a:cubicBezTo>
                      <a:pt x="1" y="2783"/>
                      <a:pt x="627" y="3409"/>
                      <a:pt x="1354" y="3409"/>
                    </a:cubicBezTo>
                    <a:lnTo>
                      <a:pt x="29901" y="3409"/>
                    </a:lnTo>
                    <a:cubicBezTo>
                      <a:pt x="30627" y="3409"/>
                      <a:pt x="31254" y="2783"/>
                      <a:pt x="31254" y="2056"/>
                    </a:cubicBezTo>
                    <a:lnTo>
                      <a:pt x="31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7"/>
              <p:cNvSpPr/>
              <p:nvPr/>
            </p:nvSpPr>
            <p:spPr>
              <a:xfrm>
                <a:off x="3799703" y="4444815"/>
                <a:ext cx="1228549" cy="87560"/>
              </a:xfrm>
              <a:custGeom>
                <a:rect b="b" l="l" r="r" t="t"/>
                <a:pathLst>
                  <a:path extrusionOk="0" h="1229" w="17244">
                    <a:moveTo>
                      <a:pt x="1" y="0"/>
                    </a:moveTo>
                    <a:lnTo>
                      <a:pt x="1" y="1228"/>
                    </a:lnTo>
                    <a:lnTo>
                      <a:pt x="17244" y="1228"/>
                    </a:lnTo>
                    <a:lnTo>
                      <a:pt x="172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7"/>
              <p:cNvSpPr/>
              <p:nvPr/>
            </p:nvSpPr>
            <p:spPr>
              <a:xfrm>
                <a:off x="5755005" y="2859148"/>
                <a:ext cx="128668" cy="128668"/>
              </a:xfrm>
              <a:custGeom>
                <a:rect b="b" l="l" r="r" t="t"/>
                <a:pathLst>
                  <a:path extrusionOk="0" h="1806" w="1806">
                    <a:moveTo>
                      <a:pt x="276" y="1"/>
                    </a:moveTo>
                    <a:lnTo>
                      <a:pt x="1" y="301"/>
                    </a:lnTo>
                    <a:lnTo>
                      <a:pt x="1529" y="1805"/>
                    </a:lnTo>
                    <a:lnTo>
                      <a:pt x="1805" y="1504"/>
                    </a:lnTo>
                    <a:lnTo>
                      <a:pt x="276" y="1"/>
                    </a:lnTo>
                    <a:close/>
                  </a:path>
                </a:pathLst>
              </a:custGeom>
              <a:solidFill>
                <a:srgbClr val="CB6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7"/>
              <p:cNvSpPr/>
              <p:nvPr/>
            </p:nvSpPr>
            <p:spPr>
              <a:xfrm>
                <a:off x="5755005" y="2860929"/>
                <a:ext cx="126887" cy="126887"/>
              </a:xfrm>
              <a:custGeom>
                <a:rect b="b" l="l" r="r" t="t"/>
                <a:pathLst>
                  <a:path extrusionOk="0" h="1781" w="1781">
                    <a:moveTo>
                      <a:pt x="1504" y="1"/>
                    </a:moveTo>
                    <a:lnTo>
                      <a:pt x="1" y="1479"/>
                    </a:lnTo>
                    <a:lnTo>
                      <a:pt x="301" y="1780"/>
                    </a:lnTo>
                    <a:lnTo>
                      <a:pt x="1780" y="276"/>
                    </a:lnTo>
                    <a:lnTo>
                      <a:pt x="1504" y="1"/>
                    </a:lnTo>
                    <a:close/>
                  </a:path>
                </a:pathLst>
              </a:custGeom>
              <a:solidFill>
                <a:srgbClr val="CB6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7"/>
              <p:cNvSpPr/>
              <p:nvPr/>
            </p:nvSpPr>
            <p:spPr>
              <a:xfrm>
                <a:off x="5805021" y="3891228"/>
                <a:ext cx="26859" cy="39398"/>
              </a:xfrm>
              <a:custGeom>
                <a:rect b="b" l="l" r="r" t="t"/>
                <a:pathLst>
                  <a:path extrusionOk="0" h="553" w="377">
                    <a:moveTo>
                      <a:pt x="0" y="1"/>
                    </a:moveTo>
                    <a:lnTo>
                      <a:pt x="0" y="552"/>
                    </a:lnTo>
                    <a:lnTo>
                      <a:pt x="376" y="552"/>
                    </a:lnTo>
                    <a:lnTo>
                      <a:pt x="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7"/>
              <p:cNvSpPr/>
              <p:nvPr/>
            </p:nvSpPr>
            <p:spPr>
              <a:xfrm>
                <a:off x="5805021" y="3948368"/>
                <a:ext cx="26859" cy="39398"/>
              </a:xfrm>
              <a:custGeom>
                <a:rect b="b" l="l" r="r" t="t"/>
                <a:pathLst>
                  <a:path extrusionOk="0" h="553" w="377">
                    <a:moveTo>
                      <a:pt x="0" y="1"/>
                    </a:moveTo>
                    <a:lnTo>
                      <a:pt x="0" y="552"/>
                    </a:lnTo>
                    <a:lnTo>
                      <a:pt x="376" y="552"/>
                    </a:lnTo>
                    <a:lnTo>
                      <a:pt x="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7"/>
              <p:cNvSpPr/>
              <p:nvPr/>
            </p:nvSpPr>
            <p:spPr>
              <a:xfrm>
                <a:off x="5805021" y="4005508"/>
                <a:ext cx="26859" cy="39398"/>
              </a:xfrm>
              <a:custGeom>
                <a:rect b="b" l="l" r="r" t="t"/>
                <a:pathLst>
                  <a:path extrusionOk="0" h="553" w="377">
                    <a:moveTo>
                      <a:pt x="0" y="1"/>
                    </a:moveTo>
                    <a:lnTo>
                      <a:pt x="0" y="552"/>
                    </a:lnTo>
                    <a:lnTo>
                      <a:pt x="376" y="552"/>
                    </a:lnTo>
                    <a:lnTo>
                      <a:pt x="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7"/>
              <p:cNvSpPr/>
              <p:nvPr/>
            </p:nvSpPr>
            <p:spPr>
              <a:xfrm>
                <a:off x="5805021" y="4062648"/>
                <a:ext cx="26859" cy="37617"/>
              </a:xfrm>
              <a:custGeom>
                <a:rect b="b" l="l" r="r" t="t"/>
                <a:pathLst>
                  <a:path extrusionOk="0" h="528" w="377">
                    <a:moveTo>
                      <a:pt x="0" y="1"/>
                    </a:moveTo>
                    <a:lnTo>
                      <a:pt x="0" y="527"/>
                    </a:lnTo>
                    <a:lnTo>
                      <a:pt x="376" y="527"/>
                    </a:lnTo>
                    <a:lnTo>
                      <a:pt x="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7"/>
              <p:cNvSpPr/>
              <p:nvPr/>
            </p:nvSpPr>
            <p:spPr>
              <a:xfrm>
                <a:off x="5805021" y="4119788"/>
                <a:ext cx="26859" cy="37617"/>
              </a:xfrm>
              <a:custGeom>
                <a:rect b="b" l="l" r="r" t="t"/>
                <a:pathLst>
                  <a:path extrusionOk="0" h="528" w="377">
                    <a:moveTo>
                      <a:pt x="0" y="1"/>
                    </a:moveTo>
                    <a:lnTo>
                      <a:pt x="0" y="527"/>
                    </a:lnTo>
                    <a:lnTo>
                      <a:pt x="376" y="527"/>
                    </a:lnTo>
                    <a:lnTo>
                      <a:pt x="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7"/>
              <p:cNvSpPr/>
              <p:nvPr/>
            </p:nvSpPr>
            <p:spPr>
              <a:xfrm>
                <a:off x="5805021" y="4176927"/>
                <a:ext cx="26859" cy="37617"/>
              </a:xfrm>
              <a:custGeom>
                <a:rect b="b" l="l" r="r" t="t"/>
                <a:pathLst>
                  <a:path extrusionOk="0" h="528" w="377">
                    <a:moveTo>
                      <a:pt x="0" y="1"/>
                    </a:moveTo>
                    <a:lnTo>
                      <a:pt x="0" y="527"/>
                    </a:lnTo>
                    <a:lnTo>
                      <a:pt x="376" y="527"/>
                    </a:lnTo>
                    <a:lnTo>
                      <a:pt x="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7"/>
              <p:cNvSpPr/>
              <p:nvPr/>
            </p:nvSpPr>
            <p:spPr>
              <a:xfrm>
                <a:off x="5805021" y="4234067"/>
                <a:ext cx="26859" cy="37617"/>
              </a:xfrm>
              <a:custGeom>
                <a:rect b="b" l="l" r="r" t="t"/>
                <a:pathLst>
                  <a:path extrusionOk="0" h="528" w="377">
                    <a:moveTo>
                      <a:pt x="0" y="1"/>
                    </a:moveTo>
                    <a:lnTo>
                      <a:pt x="0" y="527"/>
                    </a:lnTo>
                    <a:lnTo>
                      <a:pt x="376" y="527"/>
                    </a:lnTo>
                    <a:lnTo>
                      <a:pt x="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7"/>
              <p:cNvSpPr/>
              <p:nvPr/>
            </p:nvSpPr>
            <p:spPr>
              <a:xfrm>
                <a:off x="5010403" y="4035859"/>
                <a:ext cx="650039" cy="105443"/>
              </a:xfrm>
              <a:custGeom>
                <a:rect b="b" l="l" r="r" t="t"/>
                <a:pathLst>
                  <a:path extrusionOk="0" h="1480" w="9124">
                    <a:moveTo>
                      <a:pt x="201" y="1"/>
                    </a:moveTo>
                    <a:lnTo>
                      <a:pt x="0" y="176"/>
                    </a:lnTo>
                    <a:lnTo>
                      <a:pt x="752" y="1029"/>
                    </a:lnTo>
                    <a:cubicBezTo>
                      <a:pt x="930" y="1220"/>
                      <a:pt x="1175" y="1322"/>
                      <a:pt x="1422" y="1322"/>
                    </a:cubicBezTo>
                    <a:cubicBezTo>
                      <a:pt x="1628" y="1322"/>
                      <a:pt x="1835" y="1252"/>
                      <a:pt x="2005" y="1104"/>
                    </a:cubicBezTo>
                    <a:lnTo>
                      <a:pt x="2682" y="527"/>
                    </a:lnTo>
                    <a:cubicBezTo>
                      <a:pt x="2787" y="423"/>
                      <a:pt x="2908" y="371"/>
                      <a:pt x="3033" y="371"/>
                    </a:cubicBezTo>
                    <a:cubicBezTo>
                      <a:pt x="3058" y="371"/>
                      <a:pt x="3083" y="373"/>
                      <a:pt x="3108" y="377"/>
                    </a:cubicBezTo>
                    <a:cubicBezTo>
                      <a:pt x="3284" y="377"/>
                      <a:pt x="3434" y="452"/>
                      <a:pt x="3534" y="577"/>
                    </a:cubicBezTo>
                    <a:lnTo>
                      <a:pt x="4035" y="1129"/>
                    </a:lnTo>
                    <a:cubicBezTo>
                      <a:pt x="4186" y="1329"/>
                      <a:pt x="4411" y="1430"/>
                      <a:pt x="4637" y="1430"/>
                    </a:cubicBezTo>
                    <a:cubicBezTo>
                      <a:pt x="4668" y="1433"/>
                      <a:pt x="4699" y="1434"/>
                      <a:pt x="4730" y="1434"/>
                    </a:cubicBezTo>
                    <a:cubicBezTo>
                      <a:pt x="4943" y="1434"/>
                      <a:pt x="5135" y="1357"/>
                      <a:pt x="5289" y="1204"/>
                    </a:cubicBezTo>
                    <a:lnTo>
                      <a:pt x="5890" y="678"/>
                    </a:lnTo>
                    <a:cubicBezTo>
                      <a:pt x="5995" y="573"/>
                      <a:pt x="6116" y="521"/>
                      <a:pt x="6256" y="521"/>
                    </a:cubicBezTo>
                    <a:cubicBezTo>
                      <a:pt x="6283" y="521"/>
                      <a:pt x="6312" y="523"/>
                      <a:pt x="6341" y="527"/>
                    </a:cubicBezTo>
                    <a:cubicBezTo>
                      <a:pt x="6517" y="552"/>
                      <a:pt x="6667" y="628"/>
                      <a:pt x="6767" y="753"/>
                    </a:cubicBezTo>
                    <a:lnTo>
                      <a:pt x="7068" y="1129"/>
                    </a:lnTo>
                    <a:cubicBezTo>
                      <a:pt x="7244" y="1354"/>
                      <a:pt x="7469" y="1455"/>
                      <a:pt x="7720" y="1480"/>
                    </a:cubicBezTo>
                    <a:cubicBezTo>
                      <a:pt x="7995" y="1480"/>
                      <a:pt x="8221" y="1379"/>
                      <a:pt x="8396" y="1204"/>
                    </a:cubicBezTo>
                    <a:lnTo>
                      <a:pt x="9123" y="427"/>
                    </a:lnTo>
                    <a:lnTo>
                      <a:pt x="8948" y="252"/>
                    </a:lnTo>
                    <a:lnTo>
                      <a:pt x="8221" y="1029"/>
                    </a:lnTo>
                    <a:cubicBezTo>
                      <a:pt x="8112" y="1138"/>
                      <a:pt x="7965" y="1209"/>
                      <a:pt x="7813" y="1209"/>
                    </a:cubicBezTo>
                    <a:cubicBezTo>
                      <a:pt x="7790" y="1209"/>
                      <a:pt x="7767" y="1207"/>
                      <a:pt x="7745" y="1204"/>
                    </a:cubicBezTo>
                    <a:cubicBezTo>
                      <a:pt x="7569" y="1204"/>
                      <a:pt x="7394" y="1129"/>
                      <a:pt x="7294" y="978"/>
                    </a:cubicBezTo>
                    <a:lnTo>
                      <a:pt x="6968" y="602"/>
                    </a:lnTo>
                    <a:cubicBezTo>
                      <a:pt x="6843" y="402"/>
                      <a:pt x="6617" y="277"/>
                      <a:pt x="6366" y="252"/>
                    </a:cubicBezTo>
                    <a:cubicBezTo>
                      <a:pt x="6340" y="249"/>
                      <a:pt x="6315" y="248"/>
                      <a:pt x="6290" y="248"/>
                    </a:cubicBezTo>
                    <a:cubicBezTo>
                      <a:pt x="6069" y="248"/>
                      <a:pt x="5869" y="342"/>
                      <a:pt x="5690" y="477"/>
                    </a:cubicBezTo>
                    <a:lnTo>
                      <a:pt x="5113" y="1029"/>
                    </a:lnTo>
                    <a:cubicBezTo>
                      <a:pt x="4988" y="1129"/>
                      <a:pt x="4812" y="1179"/>
                      <a:pt x="4662" y="1179"/>
                    </a:cubicBezTo>
                    <a:cubicBezTo>
                      <a:pt x="4487" y="1154"/>
                      <a:pt x="4336" y="1079"/>
                      <a:pt x="4236" y="953"/>
                    </a:cubicBezTo>
                    <a:lnTo>
                      <a:pt x="3735" y="402"/>
                    </a:lnTo>
                    <a:cubicBezTo>
                      <a:pt x="3584" y="227"/>
                      <a:pt x="3384" y="126"/>
                      <a:pt x="3133" y="101"/>
                    </a:cubicBezTo>
                    <a:cubicBezTo>
                      <a:pt x="3105" y="98"/>
                      <a:pt x="3077" y="97"/>
                      <a:pt x="3049" y="97"/>
                    </a:cubicBezTo>
                    <a:cubicBezTo>
                      <a:pt x="2852" y="97"/>
                      <a:pt x="2660" y="173"/>
                      <a:pt x="2507" y="327"/>
                    </a:cubicBezTo>
                    <a:lnTo>
                      <a:pt x="1830" y="903"/>
                    </a:lnTo>
                    <a:cubicBezTo>
                      <a:pt x="1703" y="1007"/>
                      <a:pt x="1555" y="1058"/>
                      <a:pt x="1410" y="1058"/>
                    </a:cubicBezTo>
                    <a:cubicBezTo>
                      <a:pt x="1240" y="1058"/>
                      <a:pt x="1074" y="988"/>
                      <a:pt x="953" y="853"/>
                    </a:cubicBezTo>
                    <a:lnTo>
                      <a:pt x="201" y="1"/>
                    </a:lnTo>
                    <a:close/>
                  </a:path>
                </a:pathLst>
              </a:custGeom>
              <a:solidFill>
                <a:srgbClr val="F9A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7"/>
              <p:cNvSpPr/>
              <p:nvPr/>
            </p:nvSpPr>
            <p:spPr>
              <a:xfrm>
                <a:off x="3837250" y="2596675"/>
                <a:ext cx="1823160" cy="1139279"/>
              </a:xfrm>
              <a:custGeom>
                <a:rect b="b" l="l" r="r" t="t"/>
                <a:pathLst>
                  <a:path extrusionOk="0" h="15991" w="25590">
                    <a:moveTo>
                      <a:pt x="1053" y="0"/>
                    </a:moveTo>
                    <a:cubicBezTo>
                      <a:pt x="476" y="0"/>
                      <a:pt x="0" y="451"/>
                      <a:pt x="0" y="1028"/>
                    </a:cubicBezTo>
                    <a:lnTo>
                      <a:pt x="0" y="14963"/>
                    </a:lnTo>
                    <a:cubicBezTo>
                      <a:pt x="0" y="15539"/>
                      <a:pt x="476" y="15990"/>
                      <a:pt x="1053" y="15990"/>
                    </a:cubicBezTo>
                    <a:lnTo>
                      <a:pt x="24512" y="15990"/>
                    </a:lnTo>
                    <a:cubicBezTo>
                      <a:pt x="25113" y="15990"/>
                      <a:pt x="25589" y="15539"/>
                      <a:pt x="25589" y="14963"/>
                    </a:cubicBezTo>
                    <a:lnTo>
                      <a:pt x="25589" y="1028"/>
                    </a:lnTo>
                    <a:cubicBezTo>
                      <a:pt x="25589" y="451"/>
                      <a:pt x="25113" y="0"/>
                      <a:pt x="245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7"/>
              <p:cNvSpPr/>
              <p:nvPr/>
            </p:nvSpPr>
            <p:spPr>
              <a:xfrm>
                <a:off x="3837250" y="2596675"/>
                <a:ext cx="1823160" cy="207180"/>
              </a:xfrm>
              <a:custGeom>
                <a:rect b="b" l="l" r="r" t="t"/>
                <a:pathLst>
                  <a:path extrusionOk="0" h="2908" w="25590">
                    <a:moveTo>
                      <a:pt x="1053" y="0"/>
                    </a:moveTo>
                    <a:cubicBezTo>
                      <a:pt x="476" y="0"/>
                      <a:pt x="0" y="451"/>
                      <a:pt x="0" y="1028"/>
                    </a:cubicBezTo>
                    <a:lnTo>
                      <a:pt x="0" y="2908"/>
                    </a:lnTo>
                    <a:lnTo>
                      <a:pt x="25589" y="2908"/>
                    </a:lnTo>
                    <a:lnTo>
                      <a:pt x="25589" y="1028"/>
                    </a:lnTo>
                    <a:cubicBezTo>
                      <a:pt x="25589" y="451"/>
                      <a:pt x="25113" y="0"/>
                      <a:pt x="245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7"/>
              <p:cNvSpPr/>
              <p:nvPr/>
            </p:nvSpPr>
            <p:spPr>
              <a:xfrm>
                <a:off x="3946115" y="2664502"/>
                <a:ext cx="75092" cy="73311"/>
              </a:xfrm>
              <a:custGeom>
                <a:rect b="b" l="l" r="r" t="t"/>
                <a:pathLst>
                  <a:path extrusionOk="0" h="1029" w="1054">
                    <a:moveTo>
                      <a:pt x="527" y="1"/>
                    </a:moveTo>
                    <a:cubicBezTo>
                      <a:pt x="227" y="1"/>
                      <a:pt x="1" y="226"/>
                      <a:pt x="1" y="502"/>
                    </a:cubicBezTo>
                    <a:cubicBezTo>
                      <a:pt x="1" y="803"/>
                      <a:pt x="227" y="1028"/>
                      <a:pt x="527" y="1028"/>
                    </a:cubicBezTo>
                    <a:cubicBezTo>
                      <a:pt x="803" y="1028"/>
                      <a:pt x="1054" y="803"/>
                      <a:pt x="1054" y="502"/>
                    </a:cubicBezTo>
                    <a:cubicBezTo>
                      <a:pt x="1054" y="226"/>
                      <a:pt x="803" y="1"/>
                      <a:pt x="5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7"/>
              <p:cNvSpPr/>
              <p:nvPr/>
            </p:nvSpPr>
            <p:spPr>
              <a:xfrm>
                <a:off x="4040803" y="2664502"/>
                <a:ext cx="75021" cy="73311"/>
              </a:xfrm>
              <a:custGeom>
                <a:rect b="b" l="l" r="r" t="t"/>
                <a:pathLst>
                  <a:path extrusionOk="0" h="1029" w="1053">
                    <a:moveTo>
                      <a:pt x="527" y="1"/>
                    </a:moveTo>
                    <a:cubicBezTo>
                      <a:pt x="251" y="1"/>
                      <a:pt x="0" y="226"/>
                      <a:pt x="0" y="502"/>
                    </a:cubicBezTo>
                    <a:cubicBezTo>
                      <a:pt x="0" y="803"/>
                      <a:pt x="251" y="1028"/>
                      <a:pt x="527" y="1028"/>
                    </a:cubicBezTo>
                    <a:cubicBezTo>
                      <a:pt x="827" y="1028"/>
                      <a:pt x="1053" y="803"/>
                      <a:pt x="1053" y="502"/>
                    </a:cubicBezTo>
                    <a:cubicBezTo>
                      <a:pt x="1053" y="226"/>
                      <a:pt x="827" y="1"/>
                      <a:pt x="5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7"/>
              <p:cNvSpPr/>
              <p:nvPr/>
            </p:nvSpPr>
            <p:spPr>
              <a:xfrm>
                <a:off x="4133637" y="2664502"/>
                <a:ext cx="75092" cy="73311"/>
              </a:xfrm>
              <a:custGeom>
                <a:rect b="b" l="l" r="r" t="t"/>
                <a:pathLst>
                  <a:path extrusionOk="0" h="1029" w="1054">
                    <a:moveTo>
                      <a:pt x="527" y="1"/>
                    </a:moveTo>
                    <a:cubicBezTo>
                      <a:pt x="226" y="1"/>
                      <a:pt x="1" y="226"/>
                      <a:pt x="1" y="502"/>
                    </a:cubicBezTo>
                    <a:cubicBezTo>
                      <a:pt x="1" y="803"/>
                      <a:pt x="226" y="1028"/>
                      <a:pt x="527" y="1028"/>
                    </a:cubicBezTo>
                    <a:cubicBezTo>
                      <a:pt x="803" y="1028"/>
                      <a:pt x="1053" y="803"/>
                      <a:pt x="1053" y="502"/>
                    </a:cubicBezTo>
                    <a:cubicBezTo>
                      <a:pt x="1053" y="226"/>
                      <a:pt x="803" y="1"/>
                      <a:pt x="5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7"/>
              <p:cNvSpPr/>
              <p:nvPr/>
            </p:nvSpPr>
            <p:spPr>
              <a:xfrm>
                <a:off x="4030044" y="3252002"/>
                <a:ext cx="226844" cy="353589"/>
              </a:xfrm>
              <a:custGeom>
                <a:rect b="b" l="l" r="r" t="t"/>
                <a:pathLst>
                  <a:path extrusionOk="0" h="4963" w="3184">
                    <a:moveTo>
                      <a:pt x="1" y="0"/>
                    </a:moveTo>
                    <a:lnTo>
                      <a:pt x="1" y="4963"/>
                    </a:lnTo>
                    <a:lnTo>
                      <a:pt x="3184" y="4963"/>
                    </a:lnTo>
                    <a:lnTo>
                      <a:pt x="31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7"/>
              <p:cNvSpPr/>
              <p:nvPr/>
            </p:nvSpPr>
            <p:spPr>
              <a:xfrm>
                <a:off x="4313964" y="3143066"/>
                <a:ext cx="226844" cy="462523"/>
              </a:xfrm>
              <a:custGeom>
                <a:rect b="b" l="l" r="r" t="t"/>
                <a:pathLst>
                  <a:path extrusionOk="0" h="6492" w="3184">
                    <a:moveTo>
                      <a:pt x="1" y="1"/>
                    </a:moveTo>
                    <a:lnTo>
                      <a:pt x="1" y="6492"/>
                    </a:lnTo>
                    <a:lnTo>
                      <a:pt x="3184" y="6492"/>
                    </a:lnTo>
                    <a:lnTo>
                      <a:pt x="31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7"/>
              <p:cNvSpPr/>
              <p:nvPr/>
            </p:nvSpPr>
            <p:spPr>
              <a:xfrm>
                <a:off x="4590758" y="3034130"/>
                <a:ext cx="226844" cy="571456"/>
              </a:xfrm>
              <a:custGeom>
                <a:rect b="b" l="l" r="r" t="t"/>
                <a:pathLst>
                  <a:path extrusionOk="0" h="8021" w="3184">
                    <a:moveTo>
                      <a:pt x="1" y="1"/>
                    </a:moveTo>
                    <a:lnTo>
                      <a:pt x="1" y="8021"/>
                    </a:lnTo>
                    <a:lnTo>
                      <a:pt x="3184" y="8021"/>
                    </a:lnTo>
                    <a:lnTo>
                      <a:pt x="3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7"/>
              <p:cNvSpPr/>
              <p:nvPr/>
            </p:nvSpPr>
            <p:spPr>
              <a:xfrm>
                <a:off x="4880021" y="2873469"/>
                <a:ext cx="228625" cy="732114"/>
              </a:xfrm>
              <a:custGeom>
                <a:rect b="b" l="l" r="r" t="t"/>
                <a:pathLst>
                  <a:path extrusionOk="0" h="10276" w="3209">
                    <a:moveTo>
                      <a:pt x="1" y="0"/>
                    </a:moveTo>
                    <a:lnTo>
                      <a:pt x="1" y="10276"/>
                    </a:lnTo>
                    <a:lnTo>
                      <a:pt x="3209" y="10276"/>
                    </a:lnTo>
                    <a:lnTo>
                      <a:pt x="32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7"/>
              <p:cNvSpPr/>
              <p:nvPr/>
            </p:nvSpPr>
            <p:spPr>
              <a:xfrm>
                <a:off x="5165721" y="3135941"/>
                <a:ext cx="226844" cy="469647"/>
              </a:xfrm>
              <a:custGeom>
                <a:rect b="b" l="l" r="r" t="t"/>
                <a:pathLst>
                  <a:path extrusionOk="0" h="6592" w="3184">
                    <a:moveTo>
                      <a:pt x="1" y="0"/>
                    </a:moveTo>
                    <a:lnTo>
                      <a:pt x="1" y="6592"/>
                    </a:lnTo>
                    <a:lnTo>
                      <a:pt x="3184" y="6592"/>
                    </a:lnTo>
                    <a:lnTo>
                      <a:pt x="31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7"/>
              <p:cNvSpPr/>
              <p:nvPr/>
            </p:nvSpPr>
            <p:spPr>
              <a:xfrm>
                <a:off x="5465742" y="2721642"/>
                <a:ext cx="226844" cy="883937"/>
              </a:xfrm>
              <a:custGeom>
                <a:rect b="b" l="l" r="r" t="t"/>
                <a:pathLst>
                  <a:path extrusionOk="0" h="12407" w="3184">
                    <a:moveTo>
                      <a:pt x="0" y="1"/>
                    </a:moveTo>
                    <a:lnTo>
                      <a:pt x="0" y="12407"/>
                    </a:lnTo>
                    <a:lnTo>
                      <a:pt x="3183" y="12407"/>
                    </a:lnTo>
                    <a:lnTo>
                      <a:pt x="3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7"/>
              <p:cNvSpPr/>
              <p:nvPr/>
            </p:nvSpPr>
            <p:spPr>
              <a:xfrm>
                <a:off x="3908639" y="2869835"/>
                <a:ext cx="1910648" cy="807206"/>
              </a:xfrm>
              <a:custGeom>
                <a:rect b="b" l="l" r="r" t="t"/>
                <a:pathLst>
                  <a:path extrusionOk="0" h="11330" w="26818">
                    <a:moveTo>
                      <a:pt x="1" y="1"/>
                    </a:moveTo>
                    <a:lnTo>
                      <a:pt x="1" y="11329"/>
                    </a:lnTo>
                    <a:lnTo>
                      <a:pt x="26818" y="11329"/>
                    </a:lnTo>
                    <a:lnTo>
                      <a:pt x="26818" y="10928"/>
                    </a:lnTo>
                    <a:lnTo>
                      <a:pt x="427" y="10928"/>
                    </a:ln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7"/>
              <p:cNvSpPr/>
              <p:nvPr/>
            </p:nvSpPr>
            <p:spPr>
              <a:xfrm>
                <a:off x="3217615" y="3034130"/>
                <a:ext cx="544668" cy="23297"/>
              </a:xfrm>
              <a:custGeom>
                <a:rect b="b" l="l" r="r" t="t"/>
                <a:pathLst>
                  <a:path extrusionOk="0" h="327" w="7645">
                    <a:moveTo>
                      <a:pt x="0" y="1"/>
                    </a:moveTo>
                    <a:lnTo>
                      <a:pt x="0" y="327"/>
                    </a:lnTo>
                    <a:lnTo>
                      <a:pt x="7644" y="327"/>
                    </a:lnTo>
                    <a:lnTo>
                      <a:pt x="76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7"/>
              <p:cNvSpPr/>
              <p:nvPr/>
            </p:nvSpPr>
            <p:spPr>
              <a:xfrm>
                <a:off x="3228302" y="3109153"/>
                <a:ext cx="300084" cy="21516"/>
              </a:xfrm>
              <a:custGeom>
                <a:rect b="b" l="l" r="r" t="t"/>
                <a:pathLst>
                  <a:path extrusionOk="0" h="302" w="4212">
                    <a:moveTo>
                      <a:pt x="1" y="0"/>
                    </a:moveTo>
                    <a:lnTo>
                      <a:pt x="1" y="301"/>
                    </a:lnTo>
                    <a:lnTo>
                      <a:pt x="4211" y="301"/>
                    </a:lnTo>
                    <a:lnTo>
                      <a:pt x="42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7"/>
              <p:cNvSpPr/>
              <p:nvPr/>
            </p:nvSpPr>
            <p:spPr>
              <a:xfrm>
                <a:off x="3547916" y="3321610"/>
                <a:ext cx="150113" cy="150113"/>
              </a:xfrm>
              <a:custGeom>
                <a:rect b="b" l="l" r="r" t="t"/>
                <a:pathLst>
                  <a:path extrusionOk="0" h="2107" w="2107">
                    <a:moveTo>
                      <a:pt x="1054" y="427"/>
                    </a:moveTo>
                    <a:cubicBezTo>
                      <a:pt x="1404" y="427"/>
                      <a:pt x="1680" y="703"/>
                      <a:pt x="1680" y="1053"/>
                    </a:cubicBezTo>
                    <a:cubicBezTo>
                      <a:pt x="1680" y="1404"/>
                      <a:pt x="1404" y="1705"/>
                      <a:pt x="1054" y="1705"/>
                    </a:cubicBezTo>
                    <a:cubicBezTo>
                      <a:pt x="703" y="1705"/>
                      <a:pt x="427" y="1404"/>
                      <a:pt x="427" y="1053"/>
                    </a:cubicBezTo>
                    <a:cubicBezTo>
                      <a:pt x="427" y="703"/>
                      <a:pt x="703" y="427"/>
                      <a:pt x="1054" y="427"/>
                    </a:cubicBezTo>
                    <a:close/>
                    <a:moveTo>
                      <a:pt x="1054" y="1"/>
                    </a:moveTo>
                    <a:cubicBezTo>
                      <a:pt x="477" y="1"/>
                      <a:pt x="1" y="477"/>
                      <a:pt x="1" y="1053"/>
                    </a:cubicBezTo>
                    <a:cubicBezTo>
                      <a:pt x="1" y="1630"/>
                      <a:pt x="477" y="2106"/>
                      <a:pt x="1054" y="2106"/>
                    </a:cubicBezTo>
                    <a:cubicBezTo>
                      <a:pt x="1630" y="2106"/>
                      <a:pt x="2106" y="1630"/>
                      <a:pt x="2106" y="1053"/>
                    </a:cubicBezTo>
                    <a:cubicBezTo>
                      <a:pt x="2106" y="477"/>
                      <a:pt x="1630" y="1"/>
                      <a:pt x="10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7"/>
              <p:cNvSpPr/>
              <p:nvPr/>
            </p:nvSpPr>
            <p:spPr>
              <a:xfrm>
                <a:off x="5846059" y="3373407"/>
                <a:ext cx="109005" cy="110786"/>
              </a:xfrm>
              <a:custGeom>
                <a:rect b="b" l="l" r="r" t="t"/>
                <a:pathLst>
                  <a:path extrusionOk="0" h="1555" w="1530">
                    <a:moveTo>
                      <a:pt x="778" y="1"/>
                    </a:moveTo>
                    <a:cubicBezTo>
                      <a:pt x="352" y="1"/>
                      <a:pt x="1" y="352"/>
                      <a:pt x="1" y="778"/>
                    </a:cubicBezTo>
                    <a:cubicBezTo>
                      <a:pt x="1" y="1204"/>
                      <a:pt x="352" y="1555"/>
                      <a:pt x="778" y="1555"/>
                    </a:cubicBezTo>
                    <a:cubicBezTo>
                      <a:pt x="1179" y="1555"/>
                      <a:pt x="1530" y="1204"/>
                      <a:pt x="1530" y="778"/>
                    </a:cubicBezTo>
                    <a:cubicBezTo>
                      <a:pt x="1530" y="352"/>
                      <a:pt x="1179" y="1"/>
                      <a:pt x="7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7"/>
              <p:cNvSpPr/>
              <p:nvPr/>
            </p:nvSpPr>
            <p:spPr>
              <a:xfrm>
                <a:off x="3040851" y="3894790"/>
                <a:ext cx="108934" cy="109005"/>
              </a:xfrm>
              <a:custGeom>
                <a:rect b="b" l="l" r="r" t="t"/>
                <a:pathLst>
                  <a:path extrusionOk="0" h="1530" w="1529">
                    <a:moveTo>
                      <a:pt x="752" y="1"/>
                    </a:moveTo>
                    <a:cubicBezTo>
                      <a:pt x="326" y="1"/>
                      <a:pt x="0" y="352"/>
                      <a:pt x="0" y="778"/>
                    </a:cubicBezTo>
                    <a:cubicBezTo>
                      <a:pt x="0" y="1204"/>
                      <a:pt x="326" y="1530"/>
                      <a:pt x="752" y="1530"/>
                    </a:cubicBezTo>
                    <a:cubicBezTo>
                      <a:pt x="1178" y="1530"/>
                      <a:pt x="1529" y="1204"/>
                      <a:pt x="1529" y="778"/>
                    </a:cubicBezTo>
                    <a:cubicBezTo>
                      <a:pt x="1529" y="352"/>
                      <a:pt x="1178" y="1"/>
                      <a:pt x="7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7"/>
              <p:cNvSpPr/>
              <p:nvPr/>
            </p:nvSpPr>
            <p:spPr>
              <a:xfrm>
                <a:off x="6097846" y="3134160"/>
                <a:ext cx="109005" cy="110786"/>
              </a:xfrm>
              <a:custGeom>
                <a:rect b="b" l="l" r="r" t="t"/>
                <a:pathLst>
                  <a:path extrusionOk="0" h="1555" w="1530">
                    <a:moveTo>
                      <a:pt x="778" y="0"/>
                    </a:moveTo>
                    <a:cubicBezTo>
                      <a:pt x="351" y="0"/>
                      <a:pt x="1" y="351"/>
                      <a:pt x="1" y="777"/>
                    </a:cubicBezTo>
                    <a:cubicBezTo>
                      <a:pt x="1" y="1203"/>
                      <a:pt x="351" y="1554"/>
                      <a:pt x="778" y="1554"/>
                    </a:cubicBezTo>
                    <a:cubicBezTo>
                      <a:pt x="1204" y="1554"/>
                      <a:pt x="1529" y="1203"/>
                      <a:pt x="1529" y="777"/>
                    </a:cubicBezTo>
                    <a:cubicBezTo>
                      <a:pt x="1529" y="351"/>
                      <a:pt x="1204" y="0"/>
                      <a:pt x="7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7"/>
              <p:cNvSpPr/>
              <p:nvPr/>
            </p:nvSpPr>
            <p:spPr>
              <a:xfrm>
                <a:off x="3286511" y="3737905"/>
                <a:ext cx="1157874" cy="970927"/>
              </a:xfrm>
              <a:custGeom>
                <a:rect b="b" l="l" r="r" t="t"/>
                <a:pathLst>
                  <a:path extrusionOk="0" h="13628" w="16252">
                    <a:moveTo>
                      <a:pt x="7865" y="0"/>
                    </a:moveTo>
                    <a:cubicBezTo>
                      <a:pt x="6457" y="0"/>
                      <a:pt x="5038" y="926"/>
                      <a:pt x="4297" y="2529"/>
                    </a:cubicBezTo>
                    <a:cubicBezTo>
                      <a:pt x="1" y="11932"/>
                      <a:pt x="2995" y="13627"/>
                      <a:pt x="8305" y="13627"/>
                    </a:cubicBezTo>
                    <a:cubicBezTo>
                      <a:pt x="9223" y="13627"/>
                      <a:pt x="10209" y="13576"/>
                      <a:pt x="11239" y="13506"/>
                    </a:cubicBezTo>
                    <a:cubicBezTo>
                      <a:pt x="16251" y="13155"/>
                      <a:pt x="16251" y="8945"/>
                      <a:pt x="14823" y="7391"/>
                    </a:cubicBezTo>
                    <a:cubicBezTo>
                      <a:pt x="13495" y="5962"/>
                      <a:pt x="12317" y="3782"/>
                      <a:pt x="10537" y="1401"/>
                    </a:cubicBezTo>
                    <a:cubicBezTo>
                      <a:pt x="9801" y="440"/>
                      <a:pt x="8835" y="0"/>
                      <a:pt x="78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7"/>
              <p:cNvSpPr/>
              <p:nvPr/>
            </p:nvSpPr>
            <p:spPr>
              <a:xfrm>
                <a:off x="3587244" y="3829742"/>
                <a:ext cx="819674" cy="751136"/>
              </a:xfrm>
              <a:custGeom>
                <a:rect b="b" l="l" r="r" t="t"/>
                <a:pathLst>
                  <a:path extrusionOk="0" h="10543" w="11505">
                    <a:moveTo>
                      <a:pt x="3478" y="0"/>
                    </a:moveTo>
                    <a:cubicBezTo>
                      <a:pt x="3032" y="0"/>
                      <a:pt x="2594" y="175"/>
                      <a:pt x="2181" y="588"/>
                    </a:cubicBezTo>
                    <a:cubicBezTo>
                      <a:pt x="2181" y="588"/>
                      <a:pt x="0" y="3069"/>
                      <a:pt x="702" y="7079"/>
                    </a:cubicBezTo>
                    <a:cubicBezTo>
                      <a:pt x="994" y="8750"/>
                      <a:pt x="2175" y="10543"/>
                      <a:pt x="5112" y="10543"/>
                    </a:cubicBezTo>
                    <a:cubicBezTo>
                      <a:pt x="5700" y="10543"/>
                      <a:pt x="6358" y="10471"/>
                      <a:pt x="7093" y="10313"/>
                    </a:cubicBezTo>
                    <a:cubicBezTo>
                      <a:pt x="11504" y="9360"/>
                      <a:pt x="8923" y="5826"/>
                      <a:pt x="8672" y="5350"/>
                    </a:cubicBezTo>
                    <a:cubicBezTo>
                      <a:pt x="8377" y="4824"/>
                      <a:pt x="5819" y="0"/>
                      <a:pt x="3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7"/>
              <p:cNvSpPr/>
              <p:nvPr/>
            </p:nvSpPr>
            <p:spPr>
              <a:xfrm>
                <a:off x="4062675" y="4415034"/>
                <a:ext cx="247790" cy="367339"/>
              </a:xfrm>
              <a:custGeom>
                <a:rect b="b" l="l" r="r" t="t"/>
                <a:pathLst>
                  <a:path extrusionOk="0" h="5156" w="3478">
                    <a:moveTo>
                      <a:pt x="650" y="0"/>
                    </a:moveTo>
                    <a:cubicBezTo>
                      <a:pt x="126" y="0"/>
                      <a:pt x="0" y="760"/>
                      <a:pt x="19" y="970"/>
                    </a:cubicBezTo>
                    <a:cubicBezTo>
                      <a:pt x="169" y="2599"/>
                      <a:pt x="2676" y="5105"/>
                      <a:pt x="2676" y="5105"/>
                    </a:cubicBezTo>
                    <a:cubicBezTo>
                      <a:pt x="2676" y="5105"/>
                      <a:pt x="2845" y="5155"/>
                      <a:pt x="3020" y="5155"/>
                    </a:cubicBezTo>
                    <a:cubicBezTo>
                      <a:pt x="3196" y="5155"/>
                      <a:pt x="3378" y="5105"/>
                      <a:pt x="3403" y="4905"/>
                    </a:cubicBezTo>
                    <a:cubicBezTo>
                      <a:pt x="3478" y="4504"/>
                      <a:pt x="2300" y="1095"/>
                      <a:pt x="1272" y="268"/>
                    </a:cubicBezTo>
                    <a:cubicBezTo>
                      <a:pt x="1020" y="76"/>
                      <a:pt x="815" y="0"/>
                      <a:pt x="650" y="0"/>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7"/>
              <p:cNvSpPr/>
              <p:nvPr/>
            </p:nvSpPr>
            <p:spPr>
              <a:xfrm>
                <a:off x="4257678" y="4284581"/>
                <a:ext cx="252777" cy="351523"/>
              </a:xfrm>
              <a:custGeom>
                <a:rect b="b" l="l" r="r" t="t"/>
                <a:pathLst>
                  <a:path extrusionOk="0" h="4934" w="3548">
                    <a:moveTo>
                      <a:pt x="595" y="0"/>
                    </a:moveTo>
                    <a:cubicBezTo>
                      <a:pt x="80" y="0"/>
                      <a:pt x="1" y="754"/>
                      <a:pt x="39" y="946"/>
                    </a:cubicBezTo>
                    <a:cubicBezTo>
                      <a:pt x="290" y="2550"/>
                      <a:pt x="2821" y="4906"/>
                      <a:pt x="2821" y="4906"/>
                    </a:cubicBezTo>
                    <a:cubicBezTo>
                      <a:pt x="2821" y="4906"/>
                      <a:pt x="2941" y="4934"/>
                      <a:pt x="3079" y="4934"/>
                    </a:cubicBezTo>
                    <a:cubicBezTo>
                      <a:pt x="3264" y="4934"/>
                      <a:pt x="3483" y="4885"/>
                      <a:pt x="3498" y="4655"/>
                    </a:cubicBezTo>
                    <a:cubicBezTo>
                      <a:pt x="3548" y="4279"/>
                      <a:pt x="2219" y="996"/>
                      <a:pt x="1192" y="244"/>
                    </a:cubicBezTo>
                    <a:cubicBezTo>
                      <a:pt x="947" y="69"/>
                      <a:pt x="751" y="0"/>
                      <a:pt x="595" y="0"/>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7"/>
              <p:cNvSpPr/>
              <p:nvPr/>
            </p:nvSpPr>
            <p:spPr>
              <a:xfrm>
                <a:off x="4451470" y="4601130"/>
                <a:ext cx="134938" cy="59276"/>
              </a:xfrm>
              <a:custGeom>
                <a:rect b="b" l="l" r="r" t="t"/>
                <a:pathLst>
                  <a:path extrusionOk="0" h="832" w="1894">
                    <a:moveTo>
                      <a:pt x="1335" y="0"/>
                    </a:moveTo>
                    <a:cubicBezTo>
                      <a:pt x="1074" y="0"/>
                      <a:pt x="829" y="152"/>
                      <a:pt x="715" y="152"/>
                    </a:cubicBezTo>
                    <a:cubicBezTo>
                      <a:pt x="684" y="152"/>
                      <a:pt x="662" y="141"/>
                      <a:pt x="652" y="112"/>
                    </a:cubicBezTo>
                    <a:cubicBezTo>
                      <a:pt x="642" y="94"/>
                      <a:pt x="621" y="87"/>
                      <a:pt x="593" y="87"/>
                    </a:cubicBezTo>
                    <a:cubicBezTo>
                      <a:pt x="424" y="87"/>
                      <a:pt x="1" y="363"/>
                      <a:pt x="1" y="363"/>
                    </a:cubicBezTo>
                    <a:cubicBezTo>
                      <a:pt x="1" y="363"/>
                      <a:pt x="276" y="689"/>
                      <a:pt x="527" y="814"/>
                    </a:cubicBezTo>
                    <a:cubicBezTo>
                      <a:pt x="549" y="826"/>
                      <a:pt x="576" y="831"/>
                      <a:pt x="607" y="831"/>
                    </a:cubicBezTo>
                    <a:cubicBezTo>
                      <a:pt x="970" y="831"/>
                      <a:pt x="1893" y="81"/>
                      <a:pt x="1454" y="12"/>
                    </a:cubicBezTo>
                    <a:cubicBezTo>
                      <a:pt x="1414" y="4"/>
                      <a:pt x="1375" y="0"/>
                      <a:pt x="1335" y="0"/>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7"/>
              <p:cNvSpPr/>
              <p:nvPr/>
            </p:nvSpPr>
            <p:spPr>
              <a:xfrm>
                <a:off x="3855062" y="4174220"/>
                <a:ext cx="510755" cy="241236"/>
              </a:xfrm>
              <a:custGeom>
                <a:rect b="b" l="l" r="r" t="t"/>
                <a:pathLst>
                  <a:path extrusionOk="0" h="3386" w="7169">
                    <a:moveTo>
                      <a:pt x="1464" y="1"/>
                    </a:moveTo>
                    <a:cubicBezTo>
                      <a:pt x="1391" y="1"/>
                      <a:pt x="1328" y="5"/>
                      <a:pt x="1279" y="14"/>
                    </a:cubicBezTo>
                    <a:cubicBezTo>
                      <a:pt x="126" y="214"/>
                      <a:pt x="1" y="2119"/>
                      <a:pt x="903" y="2545"/>
                    </a:cubicBezTo>
                    <a:cubicBezTo>
                      <a:pt x="1635" y="2891"/>
                      <a:pt x="3523" y="3385"/>
                      <a:pt x="4998" y="3385"/>
                    </a:cubicBezTo>
                    <a:cubicBezTo>
                      <a:pt x="5341" y="3385"/>
                      <a:pt x="5662" y="3359"/>
                      <a:pt x="5941" y="3297"/>
                    </a:cubicBezTo>
                    <a:cubicBezTo>
                      <a:pt x="6642" y="3147"/>
                      <a:pt x="7169" y="2370"/>
                      <a:pt x="7018" y="2044"/>
                    </a:cubicBezTo>
                    <a:cubicBezTo>
                      <a:pt x="6618" y="1078"/>
                      <a:pt x="2627" y="1"/>
                      <a:pt x="14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7"/>
              <p:cNvSpPr/>
              <p:nvPr/>
            </p:nvSpPr>
            <p:spPr>
              <a:xfrm>
                <a:off x="3703306" y="4232286"/>
                <a:ext cx="489311" cy="295524"/>
              </a:xfrm>
              <a:custGeom>
                <a:rect b="b" l="l" r="r" t="t"/>
                <a:pathLst>
                  <a:path extrusionOk="0" h="4148" w="6868">
                    <a:moveTo>
                      <a:pt x="978" y="1"/>
                    </a:moveTo>
                    <a:cubicBezTo>
                      <a:pt x="0" y="327"/>
                      <a:pt x="0" y="2006"/>
                      <a:pt x="978" y="2758"/>
                    </a:cubicBezTo>
                    <a:cubicBezTo>
                      <a:pt x="1454" y="3134"/>
                      <a:pt x="3158" y="3961"/>
                      <a:pt x="4787" y="4136"/>
                    </a:cubicBezTo>
                    <a:cubicBezTo>
                      <a:pt x="4866" y="4144"/>
                      <a:pt x="4945" y="4148"/>
                      <a:pt x="5022" y="4148"/>
                    </a:cubicBezTo>
                    <a:cubicBezTo>
                      <a:pt x="5702" y="4148"/>
                      <a:pt x="6287" y="3855"/>
                      <a:pt x="6467" y="3359"/>
                    </a:cubicBezTo>
                    <a:cubicBezTo>
                      <a:pt x="6868" y="2181"/>
                      <a:pt x="978" y="1"/>
                      <a:pt x="9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7"/>
              <p:cNvSpPr/>
              <p:nvPr/>
            </p:nvSpPr>
            <p:spPr>
              <a:xfrm>
                <a:off x="3665830" y="3702638"/>
                <a:ext cx="323524" cy="324948"/>
              </a:xfrm>
              <a:custGeom>
                <a:rect b="b" l="l" r="r" t="t"/>
                <a:pathLst>
                  <a:path extrusionOk="0" h="4561" w="4541">
                    <a:moveTo>
                      <a:pt x="2064" y="1"/>
                    </a:moveTo>
                    <a:cubicBezTo>
                      <a:pt x="1452" y="1"/>
                      <a:pt x="774" y="352"/>
                      <a:pt x="526" y="1420"/>
                    </a:cubicBezTo>
                    <a:cubicBezTo>
                      <a:pt x="0" y="3625"/>
                      <a:pt x="1078" y="4427"/>
                      <a:pt x="2632" y="4553"/>
                    </a:cubicBezTo>
                    <a:cubicBezTo>
                      <a:pt x="2698" y="4558"/>
                      <a:pt x="2762" y="4560"/>
                      <a:pt x="2824" y="4560"/>
                    </a:cubicBezTo>
                    <a:cubicBezTo>
                      <a:pt x="4239" y="4560"/>
                      <a:pt x="4541" y="3240"/>
                      <a:pt x="4060" y="3024"/>
                    </a:cubicBezTo>
                    <a:cubicBezTo>
                      <a:pt x="2607" y="2297"/>
                      <a:pt x="3559" y="818"/>
                      <a:pt x="3008" y="317"/>
                    </a:cubicBezTo>
                    <a:cubicBezTo>
                      <a:pt x="2797" y="135"/>
                      <a:pt x="2443" y="1"/>
                      <a:pt x="2064" y="1"/>
                    </a:cubicBezTo>
                    <a:close/>
                  </a:path>
                </a:pathLst>
              </a:custGeom>
              <a:solidFill>
                <a:srgbClr val="171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7"/>
              <p:cNvSpPr/>
              <p:nvPr/>
            </p:nvSpPr>
            <p:spPr>
              <a:xfrm>
                <a:off x="3826492" y="3883890"/>
                <a:ext cx="407165" cy="344826"/>
              </a:xfrm>
              <a:custGeom>
                <a:rect b="b" l="l" r="r" t="t"/>
                <a:pathLst>
                  <a:path extrusionOk="0" h="4840" w="5715">
                    <a:moveTo>
                      <a:pt x="1182" y="1"/>
                    </a:moveTo>
                    <a:cubicBezTo>
                      <a:pt x="1162" y="1"/>
                      <a:pt x="1144" y="2"/>
                      <a:pt x="1129" y="4"/>
                    </a:cubicBezTo>
                    <a:cubicBezTo>
                      <a:pt x="1" y="129"/>
                      <a:pt x="652" y="3688"/>
                      <a:pt x="2031" y="4590"/>
                    </a:cubicBezTo>
                    <a:cubicBezTo>
                      <a:pt x="2306" y="4771"/>
                      <a:pt x="2622" y="4839"/>
                      <a:pt x="2945" y="4839"/>
                    </a:cubicBezTo>
                    <a:cubicBezTo>
                      <a:pt x="3826" y="4839"/>
                      <a:pt x="4750" y="4331"/>
                      <a:pt x="4988" y="4239"/>
                    </a:cubicBezTo>
                    <a:cubicBezTo>
                      <a:pt x="5689" y="3949"/>
                      <a:pt x="5714" y="3636"/>
                      <a:pt x="5468" y="3636"/>
                    </a:cubicBezTo>
                    <a:cubicBezTo>
                      <a:pt x="5459" y="3636"/>
                      <a:pt x="5449" y="3637"/>
                      <a:pt x="5439" y="3638"/>
                    </a:cubicBezTo>
                    <a:cubicBezTo>
                      <a:pt x="5164" y="3638"/>
                      <a:pt x="5013" y="3888"/>
                      <a:pt x="4562" y="3964"/>
                    </a:cubicBezTo>
                    <a:cubicBezTo>
                      <a:pt x="4373" y="3993"/>
                      <a:pt x="4155" y="4039"/>
                      <a:pt x="3914" y="4039"/>
                    </a:cubicBezTo>
                    <a:cubicBezTo>
                      <a:pt x="3551" y="4039"/>
                      <a:pt x="3135" y="3935"/>
                      <a:pt x="2682" y="3512"/>
                    </a:cubicBezTo>
                    <a:cubicBezTo>
                      <a:pt x="1956" y="2811"/>
                      <a:pt x="2256" y="1332"/>
                      <a:pt x="2056" y="630"/>
                    </a:cubicBezTo>
                    <a:cubicBezTo>
                      <a:pt x="1917" y="145"/>
                      <a:pt x="1417" y="1"/>
                      <a:pt x="1182" y="1"/>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7"/>
              <p:cNvSpPr/>
              <p:nvPr/>
            </p:nvSpPr>
            <p:spPr>
              <a:xfrm>
                <a:off x="3721189" y="3766261"/>
                <a:ext cx="226844" cy="198275"/>
              </a:xfrm>
              <a:custGeom>
                <a:rect b="b" l="l" r="r" t="t"/>
                <a:pathLst>
                  <a:path extrusionOk="0" h="2783" w="3184">
                    <a:moveTo>
                      <a:pt x="2180" y="0"/>
                    </a:moveTo>
                    <a:lnTo>
                      <a:pt x="1028" y="552"/>
                    </a:lnTo>
                    <a:lnTo>
                      <a:pt x="0" y="2782"/>
                    </a:lnTo>
                    <a:cubicBezTo>
                      <a:pt x="0" y="2782"/>
                      <a:pt x="3183" y="2407"/>
                      <a:pt x="2882" y="2031"/>
                    </a:cubicBezTo>
                    <a:cubicBezTo>
                      <a:pt x="2105" y="1053"/>
                      <a:pt x="2180" y="1"/>
                      <a:pt x="2180" y="0"/>
                    </a:cubicBezTo>
                    <a:close/>
                  </a:path>
                </a:pathLst>
              </a:custGeom>
              <a:solidFill>
                <a:srgbClr val="171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7"/>
              <p:cNvSpPr/>
              <p:nvPr/>
            </p:nvSpPr>
            <p:spPr>
              <a:xfrm>
                <a:off x="3619377" y="3872846"/>
                <a:ext cx="360785" cy="392275"/>
              </a:xfrm>
              <a:custGeom>
                <a:rect b="b" l="l" r="r" t="t"/>
                <a:pathLst>
                  <a:path extrusionOk="0" h="5506" w="5064">
                    <a:moveTo>
                      <a:pt x="1125" y="5308"/>
                    </a:moveTo>
                    <a:lnTo>
                      <a:pt x="1125" y="5308"/>
                    </a:lnTo>
                    <a:cubicBezTo>
                      <a:pt x="1121" y="5308"/>
                      <a:pt x="1078" y="5410"/>
                      <a:pt x="1082" y="5410"/>
                    </a:cubicBezTo>
                    <a:cubicBezTo>
                      <a:pt x="1083" y="5410"/>
                      <a:pt x="1089" y="5400"/>
                      <a:pt x="1103" y="5372"/>
                    </a:cubicBezTo>
                    <a:cubicBezTo>
                      <a:pt x="1121" y="5325"/>
                      <a:pt x="1126" y="5308"/>
                      <a:pt x="1125" y="5308"/>
                    </a:cubicBezTo>
                    <a:close/>
                    <a:moveTo>
                      <a:pt x="3490" y="1"/>
                    </a:moveTo>
                    <a:cubicBezTo>
                      <a:pt x="2993" y="1"/>
                      <a:pt x="2440" y="119"/>
                      <a:pt x="1955" y="284"/>
                    </a:cubicBezTo>
                    <a:cubicBezTo>
                      <a:pt x="1203" y="535"/>
                      <a:pt x="0" y="986"/>
                      <a:pt x="828" y="2540"/>
                    </a:cubicBezTo>
                    <a:cubicBezTo>
                      <a:pt x="1404" y="3592"/>
                      <a:pt x="1730" y="4169"/>
                      <a:pt x="1103" y="5372"/>
                    </a:cubicBezTo>
                    <a:cubicBezTo>
                      <a:pt x="1341" y="5471"/>
                      <a:pt x="1547" y="5505"/>
                      <a:pt x="1746" y="5505"/>
                    </a:cubicBezTo>
                    <a:cubicBezTo>
                      <a:pt x="2177" y="5505"/>
                      <a:pt x="2568" y="5345"/>
                      <a:pt x="3146" y="5345"/>
                    </a:cubicBezTo>
                    <a:cubicBezTo>
                      <a:pt x="3175" y="5345"/>
                      <a:pt x="3204" y="5346"/>
                      <a:pt x="3234" y="5347"/>
                    </a:cubicBezTo>
                    <a:cubicBezTo>
                      <a:pt x="3885" y="5347"/>
                      <a:pt x="4336" y="5121"/>
                      <a:pt x="4938" y="4971"/>
                    </a:cubicBezTo>
                    <a:cubicBezTo>
                      <a:pt x="4860" y="4678"/>
                      <a:pt x="4806" y="4583"/>
                      <a:pt x="4769" y="4583"/>
                    </a:cubicBezTo>
                    <a:cubicBezTo>
                      <a:pt x="4701" y="4583"/>
                      <a:pt x="4688" y="4898"/>
                      <a:pt x="4687" y="4898"/>
                    </a:cubicBezTo>
                    <a:cubicBezTo>
                      <a:pt x="4687" y="4898"/>
                      <a:pt x="4687" y="4897"/>
                      <a:pt x="4687" y="4895"/>
                    </a:cubicBezTo>
                    <a:cubicBezTo>
                      <a:pt x="4136" y="3367"/>
                      <a:pt x="5063" y="1938"/>
                      <a:pt x="4913" y="936"/>
                    </a:cubicBezTo>
                    <a:cubicBezTo>
                      <a:pt x="4795" y="242"/>
                      <a:pt x="4200" y="1"/>
                      <a:pt x="3490" y="1"/>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7"/>
              <p:cNvSpPr/>
              <p:nvPr/>
            </p:nvSpPr>
            <p:spPr>
              <a:xfrm>
                <a:off x="3688985" y="3873416"/>
                <a:ext cx="333997" cy="407450"/>
              </a:xfrm>
              <a:custGeom>
                <a:rect b="b" l="l" r="r" t="t"/>
                <a:pathLst>
                  <a:path extrusionOk="0" h="5719" w="4688">
                    <a:moveTo>
                      <a:pt x="2482" y="0"/>
                    </a:moveTo>
                    <a:lnTo>
                      <a:pt x="2482" y="0"/>
                    </a:lnTo>
                    <a:cubicBezTo>
                      <a:pt x="3660" y="1354"/>
                      <a:pt x="3409" y="1880"/>
                      <a:pt x="3034" y="1955"/>
                    </a:cubicBezTo>
                    <a:cubicBezTo>
                      <a:pt x="2947" y="1974"/>
                      <a:pt x="2862" y="1982"/>
                      <a:pt x="2780" y="1982"/>
                    </a:cubicBezTo>
                    <a:cubicBezTo>
                      <a:pt x="1627" y="1982"/>
                      <a:pt x="928" y="301"/>
                      <a:pt x="928" y="301"/>
                    </a:cubicBezTo>
                    <a:lnTo>
                      <a:pt x="502" y="451"/>
                    </a:lnTo>
                    <a:cubicBezTo>
                      <a:pt x="502" y="451"/>
                      <a:pt x="1229" y="1028"/>
                      <a:pt x="1279" y="2206"/>
                    </a:cubicBezTo>
                    <a:cubicBezTo>
                      <a:pt x="1339" y="3353"/>
                      <a:pt x="657" y="3466"/>
                      <a:pt x="385" y="3466"/>
                    </a:cubicBezTo>
                    <a:cubicBezTo>
                      <a:pt x="319" y="3466"/>
                      <a:pt x="277" y="3459"/>
                      <a:pt x="277" y="3459"/>
                    </a:cubicBezTo>
                    <a:lnTo>
                      <a:pt x="277" y="3459"/>
                    </a:lnTo>
                    <a:cubicBezTo>
                      <a:pt x="352" y="3935"/>
                      <a:pt x="577" y="4035"/>
                      <a:pt x="302" y="4862"/>
                    </a:cubicBezTo>
                    <a:lnTo>
                      <a:pt x="1" y="5439"/>
                    </a:lnTo>
                    <a:cubicBezTo>
                      <a:pt x="450" y="5626"/>
                      <a:pt x="1188" y="5719"/>
                      <a:pt x="1938" y="5719"/>
                    </a:cubicBezTo>
                    <a:cubicBezTo>
                      <a:pt x="3200" y="5719"/>
                      <a:pt x="4496" y="5456"/>
                      <a:pt x="4512" y="4938"/>
                    </a:cubicBezTo>
                    <a:cubicBezTo>
                      <a:pt x="4237" y="4612"/>
                      <a:pt x="3660" y="3760"/>
                      <a:pt x="3961" y="3208"/>
                    </a:cubicBezTo>
                    <a:cubicBezTo>
                      <a:pt x="4688" y="1905"/>
                      <a:pt x="2933" y="25"/>
                      <a:pt x="2933" y="25"/>
                    </a:cubicBezTo>
                    <a:lnTo>
                      <a:pt x="24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7"/>
              <p:cNvSpPr/>
              <p:nvPr/>
            </p:nvSpPr>
            <p:spPr>
              <a:xfrm>
                <a:off x="3778614" y="3805518"/>
                <a:ext cx="87275" cy="122043"/>
              </a:xfrm>
              <a:custGeom>
                <a:rect b="b" l="l" r="r" t="t"/>
                <a:pathLst>
                  <a:path extrusionOk="0" h="1713" w="1225">
                    <a:moveTo>
                      <a:pt x="222" y="1"/>
                    </a:moveTo>
                    <a:cubicBezTo>
                      <a:pt x="222" y="1"/>
                      <a:pt x="397" y="753"/>
                      <a:pt x="121" y="1104"/>
                    </a:cubicBezTo>
                    <a:cubicBezTo>
                      <a:pt x="0" y="1286"/>
                      <a:pt x="793" y="1712"/>
                      <a:pt x="1090" y="1712"/>
                    </a:cubicBezTo>
                    <a:cubicBezTo>
                      <a:pt x="1161" y="1712"/>
                      <a:pt x="1204" y="1688"/>
                      <a:pt x="1199" y="1630"/>
                    </a:cubicBezTo>
                    <a:cubicBezTo>
                      <a:pt x="1174" y="1229"/>
                      <a:pt x="948" y="978"/>
                      <a:pt x="1224" y="552"/>
                    </a:cubicBezTo>
                    <a:lnTo>
                      <a:pt x="222" y="1"/>
                    </a:ln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7"/>
              <p:cNvSpPr/>
              <p:nvPr/>
            </p:nvSpPr>
            <p:spPr>
              <a:xfrm>
                <a:off x="3765789" y="3713966"/>
                <a:ext cx="135793" cy="167355"/>
              </a:xfrm>
              <a:custGeom>
                <a:rect b="b" l="l" r="r" t="t"/>
                <a:pathLst>
                  <a:path extrusionOk="0" h="2349" w="1906">
                    <a:moveTo>
                      <a:pt x="885" y="1"/>
                    </a:moveTo>
                    <a:cubicBezTo>
                      <a:pt x="631" y="1"/>
                      <a:pt x="398" y="188"/>
                      <a:pt x="301" y="333"/>
                    </a:cubicBezTo>
                    <a:cubicBezTo>
                      <a:pt x="1" y="785"/>
                      <a:pt x="176" y="1286"/>
                      <a:pt x="326" y="1562"/>
                    </a:cubicBezTo>
                    <a:cubicBezTo>
                      <a:pt x="633" y="2113"/>
                      <a:pt x="1123" y="2349"/>
                      <a:pt x="1375" y="2349"/>
                    </a:cubicBezTo>
                    <a:cubicBezTo>
                      <a:pt x="1432" y="2349"/>
                      <a:pt x="1477" y="2337"/>
                      <a:pt x="1504" y="2313"/>
                    </a:cubicBezTo>
                    <a:cubicBezTo>
                      <a:pt x="1905" y="2013"/>
                      <a:pt x="1630" y="559"/>
                      <a:pt x="1304" y="208"/>
                    </a:cubicBezTo>
                    <a:cubicBezTo>
                      <a:pt x="1171" y="57"/>
                      <a:pt x="1025" y="1"/>
                      <a:pt x="885" y="1"/>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7"/>
              <p:cNvSpPr/>
              <p:nvPr/>
            </p:nvSpPr>
            <p:spPr>
              <a:xfrm>
                <a:off x="3746125" y="3707910"/>
                <a:ext cx="132159" cy="136434"/>
              </a:xfrm>
              <a:custGeom>
                <a:rect b="b" l="l" r="r" t="t"/>
                <a:pathLst>
                  <a:path extrusionOk="0" h="1915" w="1855">
                    <a:moveTo>
                      <a:pt x="1122" y="0"/>
                    </a:moveTo>
                    <a:cubicBezTo>
                      <a:pt x="831" y="0"/>
                      <a:pt x="522" y="137"/>
                      <a:pt x="352" y="444"/>
                    </a:cubicBezTo>
                    <a:cubicBezTo>
                      <a:pt x="1" y="1120"/>
                      <a:pt x="176" y="1446"/>
                      <a:pt x="201" y="1521"/>
                    </a:cubicBezTo>
                    <a:cubicBezTo>
                      <a:pt x="237" y="1575"/>
                      <a:pt x="546" y="1914"/>
                      <a:pt x="651" y="1914"/>
                    </a:cubicBezTo>
                    <a:cubicBezTo>
                      <a:pt x="692" y="1914"/>
                      <a:pt x="702" y="1863"/>
                      <a:pt x="653" y="1722"/>
                    </a:cubicBezTo>
                    <a:cubicBezTo>
                      <a:pt x="577" y="1471"/>
                      <a:pt x="690" y="1459"/>
                      <a:pt x="806" y="1459"/>
                    </a:cubicBezTo>
                    <a:cubicBezTo>
                      <a:pt x="819" y="1459"/>
                      <a:pt x="832" y="1459"/>
                      <a:pt x="845" y="1459"/>
                    </a:cubicBezTo>
                    <a:cubicBezTo>
                      <a:pt x="946" y="1459"/>
                      <a:pt x="1034" y="1449"/>
                      <a:pt x="978" y="1271"/>
                    </a:cubicBezTo>
                    <a:cubicBezTo>
                      <a:pt x="932" y="1133"/>
                      <a:pt x="887" y="785"/>
                      <a:pt x="1283" y="785"/>
                    </a:cubicBezTo>
                    <a:cubicBezTo>
                      <a:pt x="1320" y="785"/>
                      <a:pt x="1360" y="788"/>
                      <a:pt x="1404" y="794"/>
                    </a:cubicBezTo>
                    <a:cubicBezTo>
                      <a:pt x="1504" y="811"/>
                      <a:pt x="1582" y="819"/>
                      <a:pt x="1642" y="819"/>
                    </a:cubicBezTo>
                    <a:cubicBezTo>
                      <a:pt x="1854" y="819"/>
                      <a:pt x="1850" y="719"/>
                      <a:pt x="1830" y="544"/>
                    </a:cubicBezTo>
                    <a:cubicBezTo>
                      <a:pt x="1803" y="201"/>
                      <a:pt x="1475" y="0"/>
                      <a:pt x="1122" y="0"/>
                    </a:cubicBezTo>
                    <a:close/>
                  </a:path>
                </a:pathLst>
              </a:custGeom>
              <a:solidFill>
                <a:srgbClr val="171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7"/>
              <p:cNvSpPr/>
              <p:nvPr/>
            </p:nvSpPr>
            <p:spPr>
              <a:xfrm>
                <a:off x="3662196" y="4119788"/>
                <a:ext cx="239383" cy="165075"/>
              </a:xfrm>
              <a:custGeom>
                <a:rect b="b" l="l" r="r" t="t"/>
                <a:pathLst>
                  <a:path extrusionOk="0" h="2317" w="3360">
                    <a:moveTo>
                      <a:pt x="878" y="1"/>
                    </a:moveTo>
                    <a:cubicBezTo>
                      <a:pt x="878" y="1"/>
                      <a:pt x="1" y="1003"/>
                      <a:pt x="753" y="1805"/>
                    </a:cubicBezTo>
                    <a:cubicBezTo>
                      <a:pt x="1123" y="2213"/>
                      <a:pt x="1761" y="2316"/>
                      <a:pt x="2313" y="2316"/>
                    </a:cubicBezTo>
                    <a:cubicBezTo>
                      <a:pt x="2882" y="2316"/>
                      <a:pt x="3359" y="2206"/>
                      <a:pt x="3359" y="2206"/>
                    </a:cubicBezTo>
                    <a:cubicBezTo>
                      <a:pt x="1204" y="2056"/>
                      <a:pt x="878" y="1"/>
                      <a:pt x="878" y="1"/>
                    </a:cubicBezTo>
                    <a:close/>
                  </a:path>
                </a:pathLst>
              </a:custGeom>
              <a:solidFill>
                <a:srgbClr val="171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7"/>
              <p:cNvSpPr/>
              <p:nvPr/>
            </p:nvSpPr>
            <p:spPr>
              <a:xfrm>
                <a:off x="3860405" y="4191248"/>
                <a:ext cx="239383" cy="169706"/>
              </a:xfrm>
              <a:custGeom>
                <a:rect b="b" l="l" r="r" t="t"/>
                <a:pathLst>
                  <a:path extrusionOk="0" h="2382" w="3360">
                    <a:moveTo>
                      <a:pt x="3359" y="0"/>
                    </a:moveTo>
                    <a:lnTo>
                      <a:pt x="1" y="1228"/>
                    </a:lnTo>
                    <a:lnTo>
                      <a:pt x="1780" y="2381"/>
                    </a:lnTo>
                    <a:lnTo>
                      <a:pt x="33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7"/>
              <p:cNvSpPr/>
              <p:nvPr/>
            </p:nvSpPr>
            <p:spPr>
              <a:xfrm>
                <a:off x="3987225" y="4132327"/>
                <a:ext cx="301794" cy="228625"/>
              </a:xfrm>
              <a:custGeom>
                <a:rect b="b" l="l" r="r" t="t"/>
                <a:pathLst>
                  <a:path extrusionOk="0" h="3209" w="4236">
                    <a:moveTo>
                      <a:pt x="4236" y="0"/>
                    </a:moveTo>
                    <a:lnTo>
                      <a:pt x="1178" y="752"/>
                    </a:lnTo>
                    <a:lnTo>
                      <a:pt x="0" y="3208"/>
                    </a:lnTo>
                    <a:lnTo>
                      <a:pt x="0" y="3208"/>
                    </a:lnTo>
                    <a:lnTo>
                      <a:pt x="3183" y="2281"/>
                    </a:lnTo>
                    <a:lnTo>
                      <a:pt x="42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7"/>
              <p:cNvSpPr/>
              <p:nvPr/>
            </p:nvSpPr>
            <p:spPr>
              <a:xfrm>
                <a:off x="3599713" y="3935686"/>
                <a:ext cx="366128" cy="381303"/>
              </a:xfrm>
              <a:custGeom>
                <a:rect b="b" l="l" r="r" t="t"/>
                <a:pathLst>
                  <a:path extrusionOk="0" h="5352" w="5139">
                    <a:moveTo>
                      <a:pt x="1320" y="1"/>
                    </a:moveTo>
                    <a:cubicBezTo>
                      <a:pt x="1294" y="1"/>
                      <a:pt x="1279" y="3"/>
                      <a:pt x="1279" y="3"/>
                    </a:cubicBezTo>
                    <a:cubicBezTo>
                      <a:pt x="327" y="79"/>
                      <a:pt x="1" y="3638"/>
                      <a:pt x="1204" y="4841"/>
                    </a:cubicBezTo>
                    <a:cubicBezTo>
                      <a:pt x="1598" y="5235"/>
                      <a:pt x="2165" y="5352"/>
                      <a:pt x="2710" y="5352"/>
                    </a:cubicBezTo>
                    <a:cubicBezTo>
                      <a:pt x="3411" y="5352"/>
                      <a:pt x="4075" y="5159"/>
                      <a:pt x="4287" y="5116"/>
                    </a:cubicBezTo>
                    <a:cubicBezTo>
                      <a:pt x="5063" y="4966"/>
                      <a:pt x="5139" y="4640"/>
                      <a:pt x="4863" y="4590"/>
                    </a:cubicBezTo>
                    <a:cubicBezTo>
                      <a:pt x="4835" y="4585"/>
                      <a:pt x="4808" y="4583"/>
                      <a:pt x="4782" y="4583"/>
                    </a:cubicBezTo>
                    <a:cubicBezTo>
                      <a:pt x="4558" y="4583"/>
                      <a:pt x="4361" y="4742"/>
                      <a:pt x="3963" y="4742"/>
                    </a:cubicBezTo>
                    <a:cubicBezTo>
                      <a:pt x="3938" y="4742"/>
                      <a:pt x="3912" y="4742"/>
                      <a:pt x="3885" y="4740"/>
                    </a:cubicBezTo>
                    <a:cubicBezTo>
                      <a:pt x="3409" y="4715"/>
                      <a:pt x="2708" y="4765"/>
                      <a:pt x="2106" y="3888"/>
                    </a:cubicBezTo>
                    <a:cubicBezTo>
                      <a:pt x="1505" y="3036"/>
                      <a:pt x="2106" y="1282"/>
                      <a:pt x="1880" y="555"/>
                    </a:cubicBezTo>
                    <a:cubicBezTo>
                      <a:pt x="1719" y="50"/>
                      <a:pt x="1427" y="1"/>
                      <a:pt x="1320" y="1"/>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7" name="Shape 3217"/>
        <p:cNvGrpSpPr/>
        <p:nvPr/>
      </p:nvGrpSpPr>
      <p:grpSpPr>
        <a:xfrm>
          <a:off x="0" y="0"/>
          <a:ext cx="0" cy="0"/>
          <a:chOff x="0" y="0"/>
          <a:chExt cx="0" cy="0"/>
        </a:xfrm>
      </p:grpSpPr>
      <p:pic>
        <p:nvPicPr>
          <p:cNvPr id="3218" name="Google Shape;3218;p78"/>
          <p:cNvPicPr preferRelativeResize="0"/>
          <p:nvPr/>
        </p:nvPicPr>
        <p:blipFill>
          <a:blip r:embed="rId3">
            <a:alphaModFix/>
          </a:blip>
          <a:stretch>
            <a:fillRect/>
          </a:stretch>
        </p:blipFill>
        <p:spPr>
          <a:xfrm>
            <a:off x="447322" y="1023050"/>
            <a:ext cx="3895349" cy="3419000"/>
          </a:xfrm>
          <a:prstGeom prst="rect">
            <a:avLst/>
          </a:prstGeom>
          <a:noFill/>
          <a:ln>
            <a:noFill/>
          </a:ln>
        </p:spPr>
      </p:pic>
      <p:sp>
        <p:nvSpPr>
          <p:cNvPr id="3219" name="Google Shape;3219;p78"/>
          <p:cNvSpPr txBox="1"/>
          <p:nvPr>
            <p:ph type="title"/>
          </p:nvPr>
        </p:nvSpPr>
        <p:spPr>
          <a:xfrm>
            <a:off x="720000" y="392175"/>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CN"/>
              <a:t>Infrastructural Factors</a:t>
            </a:r>
            <a:endParaRPr sz="3600"/>
          </a:p>
        </p:txBody>
      </p:sp>
      <p:pic>
        <p:nvPicPr>
          <p:cNvPr id="3220" name="Google Shape;3220;p78"/>
          <p:cNvPicPr preferRelativeResize="0"/>
          <p:nvPr/>
        </p:nvPicPr>
        <p:blipFill>
          <a:blip r:embed="rId4">
            <a:alphaModFix/>
          </a:blip>
          <a:stretch>
            <a:fillRect/>
          </a:stretch>
        </p:blipFill>
        <p:spPr>
          <a:xfrm>
            <a:off x="4648196" y="1023050"/>
            <a:ext cx="4003571" cy="3873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4" name="Shape 3224"/>
        <p:cNvGrpSpPr/>
        <p:nvPr/>
      </p:nvGrpSpPr>
      <p:grpSpPr>
        <a:xfrm>
          <a:off x="0" y="0"/>
          <a:ext cx="0" cy="0"/>
          <a:chOff x="0" y="0"/>
          <a:chExt cx="0" cy="0"/>
        </a:xfrm>
      </p:grpSpPr>
      <p:sp>
        <p:nvSpPr>
          <p:cNvPr id="3225" name="Google Shape;3225;p7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a:t>Ecological Sustainability Development</a:t>
            </a:r>
            <a:endParaRPr/>
          </a:p>
          <a:p>
            <a:pPr indent="0" lvl="0" marL="0" rtl="0" algn="ctr">
              <a:spcBef>
                <a:spcPts val="0"/>
              </a:spcBef>
              <a:spcAft>
                <a:spcPts val="0"/>
              </a:spcAft>
              <a:buNone/>
            </a:pPr>
            <a:r>
              <a:t/>
            </a:r>
            <a:endParaRPr/>
          </a:p>
        </p:txBody>
      </p:sp>
      <p:sp>
        <p:nvSpPr>
          <p:cNvPr id="3226" name="Google Shape;3226;p79"/>
          <p:cNvSpPr txBox="1"/>
          <p:nvPr>
            <p:ph idx="1" type="subTitle"/>
          </p:nvPr>
        </p:nvSpPr>
        <p:spPr>
          <a:xfrm>
            <a:off x="5200625" y="3209426"/>
            <a:ext cx="2500800" cy="162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a:t>ISO 14001 is an internationally agreed standard that sets out the requirements for an environmental management system. Companies and organization could certified it.</a:t>
            </a:r>
            <a:endParaRPr/>
          </a:p>
        </p:txBody>
      </p:sp>
      <p:sp>
        <p:nvSpPr>
          <p:cNvPr id="3227" name="Google Shape;3227;p79"/>
          <p:cNvSpPr txBox="1"/>
          <p:nvPr>
            <p:ph idx="2" type="subTitle"/>
          </p:nvPr>
        </p:nvSpPr>
        <p:spPr>
          <a:xfrm>
            <a:off x="1598275" y="3209426"/>
            <a:ext cx="2500800" cy="162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a:t>GDP/unit of energy use is an indicator of energy productivity. A higher GDP/unit of energy use means less energy wasted or more efficient energy usage.</a:t>
            </a:r>
            <a:endParaRPr/>
          </a:p>
        </p:txBody>
      </p:sp>
      <p:sp>
        <p:nvSpPr>
          <p:cNvPr id="3228" name="Google Shape;3228;p79"/>
          <p:cNvSpPr txBox="1"/>
          <p:nvPr>
            <p:ph idx="3" type="subTitle"/>
          </p:nvPr>
        </p:nvSpPr>
        <p:spPr>
          <a:xfrm>
            <a:off x="1290173" y="2757175"/>
            <a:ext cx="3117000" cy="45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CN"/>
              <a:t>GDP/Unit of Energy Use</a:t>
            </a:r>
            <a:endParaRPr/>
          </a:p>
        </p:txBody>
      </p:sp>
      <p:sp>
        <p:nvSpPr>
          <p:cNvPr id="3229" name="Google Shape;3229;p79"/>
          <p:cNvSpPr txBox="1"/>
          <p:nvPr>
            <p:ph idx="4" type="subTitle"/>
          </p:nvPr>
        </p:nvSpPr>
        <p:spPr>
          <a:xfrm>
            <a:off x="5200616" y="2757175"/>
            <a:ext cx="2500800" cy="45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CN"/>
              <a:t>ISO 14001 Standard</a:t>
            </a:r>
            <a:endParaRPr/>
          </a:p>
        </p:txBody>
      </p:sp>
      <p:grpSp>
        <p:nvGrpSpPr>
          <p:cNvPr id="3230" name="Google Shape;3230;p79"/>
          <p:cNvGrpSpPr/>
          <p:nvPr/>
        </p:nvGrpSpPr>
        <p:grpSpPr>
          <a:xfrm>
            <a:off x="2163060" y="1598337"/>
            <a:ext cx="1371224" cy="724810"/>
            <a:chOff x="2118789" y="1774987"/>
            <a:chExt cx="1371224" cy="724810"/>
          </a:xfrm>
        </p:grpSpPr>
        <p:sp>
          <p:nvSpPr>
            <p:cNvPr id="3231" name="Google Shape;3231;p79"/>
            <p:cNvSpPr/>
            <p:nvPr/>
          </p:nvSpPr>
          <p:spPr>
            <a:xfrm>
              <a:off x="2138370" y="2213168"/>
              <a:ext cx="184573" cy="286629"/>
            </a:xfrm>
            <a:custGeom>
              <a:rect b="b" l="l" r="r" t="t"/>
              <a:pathLst>
                <a:path extrusionOk="0" h="6968" w="4487">
                  <a:moveTo>
                    <a:pt x="1" y="0"/>
                  </a:moveTo>
                  <a:lnTo>
                    <a:pt x="1" y="6968"/>
                  </a:lnTo>
                  <a:lnTo>
                    <a:pt x="4487" y="6968"/>
                  </a:lnTo>
                  <a:lnTo>
                    <a:pt x="44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9"/>
            <p:cNvSpPr/>
            <p:nvPr/>
          </p:nvSpPr>
          <p:spPr>
            <a:xfrm>
              <a:off x="2368279" y="2123450"/>
              <a:ext cx="184573" cy="376344"/>
            </a:xfrm>
            <a:custGeom>
              <a:rect b="b" l="l" r="r" t="t"/>
              <a:pathLst>
                <a:path extrusionOk="0" h="9149" w="4487">
                  <a:moveTo>
                    <a:pt x="1" y="1"/>
                  </a:moveTo>
                  <a:lnTo>
                    <a:pt x="1" y="9149"/>
                  </a:lnTo>
                  <a:lnTo>
                    <a:pt x="4487" y="9149"/>
                  </a:lnTo>
                  <a:lnTo>
                    <a:pt x="44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9"/>
            <p:cNvSpPr/>
            <p:nvPr/>
          </p:nvSpPr>
          <p:spPr>
            <a:xfrm>
              <a:off x="2594075" y="2034802"/>
              <a:ext cx="184573" cy="464990"/>
            </a:xfrm>
            <a:custGeom>
              <a:rect b="b" l="l" r="r" t="t"/>
              <a:pathLst>
                <a:path extrusionOk="0" h="11304" w="4487">
                  <a:moveTo>
                    <a:pt x="0" y="0"/>
                  </a:moveTo>
                  <a:lnTo>
                    <a:pt x="0" y="11304"/>
                  </a:lnTo>
                  <a:lnTo>
                    <a:pt x="4487" y="11304"/>
                  </a:lnTo>
                  <a:lnTo>
                    <a:pt x="4487" y="0"/>
                  </a:lnTo>
                  <a:close/>
                </a:path>
              </a:pathLst>
            </a:custGeom>
            <a:solidFill>
              <a:srgbClr val="618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9"/>
            <p:cNvSpPr/>
            <p:nvPr/>
          </p:nvSpPr>
          <p:spPr>
            <a:xfrm>
              <a:off x="2830154" y="1904895"/>
              <a:ext cx="184573" cy="594894"/>
            </a:xfrm>
            <a:custGeom>
              <a:rect b="b" l="l" r="r" t="t"/>
              <a:pathLst>
                <a:path extrusionOk="0" h="14462" w="4487">
                  <a:moveTo>
                    <a:pt x="1" y="0"/>
                  </a:moveTo>
                  <a:lnTo>
                    <a:pt x="1" y="14462"/>
                  </a:lnTo>
                  <a:lnTo>
                    <a:pt x="4487" y="14462"/>
                  </a:lnTo>
                  <a:lnTo>
                    <a:pt x="44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9"/>
            <p:cNvSpPr/>
            <p:nvPr/>
          </p:nvSpPr>
          <p:spPr>
            <a:xfrm>
              <a:off x="3061092" y="2118308"/>
              <a:ext cx="184573" cy="381486"/>
            </a:xfrm>
            <a:custGeom>
              <a:rect b="b" l="l" r="r" t="t"/>
              <a:pathLst>
                <a:path extrusionOk="0" h="9274" w="4487">
                  <a:moveTo>
                    <a:pt x="1" y="0"/>
                  </a:moveTo>
                  <a:lnTo>
                    <a:pt x="1" y="9274"/>
                  </a:lnTo>
                  <a:lnTo>
                    <a:pt x="4487" y="9274"/>
                  </a:lnTo>
                  <a:lnTo>
                    <a:pt x="44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9"/>
            <p:cNvSpPr/>
            <p:nvPr/>
          </p:nvSpPr>
          <p:spPr>
            <a:xfrm>
              <a:off x="3305440" y="1782186"/>
              <a:ext cx="184573" cy="717600"/>
            </a:xfrm>
            <a:custGeom>
              <a:rect b="b" l="l" r="r" t="t"/>
              <a:pathLst>
                <a:path extrusionOk="0" h="17445" w="4487">
                  <a:moveTo>
                    <a:pt x="1" y="1"/>
                  </a:moveTo>
                  <a:lnTo>
                    <a:pt x="1" y="17445"/>
                  </a:lnTo>
                  <a:lnTo>
                    <a:pt x="4487" y="17445"/>
                  </a:lnTo>
                  <a:lnTo>
                    <a:pt x="44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9"/>
            <p:cNvSpPr/>
            <p:nvPr/>
          </p:nvSpPr>
          <p:spPr>
            <a:xfrm>
              <a:off x="2140426" y="1786341"/>
              <a:ext cx="1286703" cy="440227"/>
            </a:xfrm>
            <a:custGeom>
              <a:rect b="b" l="l" r="r" t="t"/>
              <a:pathLst>
                <a:path extrusionOk="0" h="10702" w="31280">
                  <a:moveTo>
                    <a:pt x="11454" y="0"/>
                  </a:moveTo>
                  <a:lnTo>
                    <a:pt x="7144" y="10126"/>
                  </a:lnTo>
                  <a:lnTo>
                    <a:pt x="3184" y="7995"/>
                  </a:lnTo>
                  <a:lnTo>
                    <a:pt x="1" y="10251"/>
                  </a:lnTo>
                  <a:lnTo>
                    <a:pt x="226" y="10602"/>
                  </a:lnTo>
                  <a:lnTo>
                    <a:pt x="3209" y="8471"/>
                  </a:lnTo>
                  <a:lnTo>
                    <a:pt x="7344" y="10702"/>
                  </a:lnTo>
                  <a:lnTo>
                    <a:pt x="11504" y="978"/>
                  </a:lnTo>
                  <a:lnTo>
                    <a:pt x="14988" y="7820"/>
                  </a:lnTo>
                  <a:lnTo>
                    <a:pt x="19525" y="2281"/>
                  </a:lnTo>
                  <a:lnTo>
                    <a:pt x="23885" y="7218"/>
                  </a:lnTo>
                  <a:lnTo>
                    <a:pt x="26718" y="3860"/>
                  </a:lnTo>
                  <a:lnTo>
                    <a:pt x="30928" y="9850"/>
                  </a:lnTo>
                  <a:lnTo>
                    <a:pt x="31279" y="9624"/>
                  </a:lnTo>
                  <a:lnTo>
                    <a:pt x="26743" y="3208"/>
                  </a:lnTo>
                  <a:lnTo>
                    <a:pt x="23885" y="6592"/>
                  </a:lnTo>
                  <a:lnTo>
                    <a:pt x="19525" y="1654"/>
                  </a:lnTo>
                  <a:lnTo>
                    <a:pt x="15063" y="7068"/>
                  </a:lnTo>
                  <a:lnTo>
                    <a:pt x="114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9"/>
            <p:cNvSpPr/>
            <p:nvPr/>
          </p:nvSpPr>
          <p:spPr>
            <a:xfrm>
              <a:off x="3393060" y="2148214"/>
              <a:ext cx="53681" cy="53640"/>
            </a:xfrm>
            <a:custGeom>
              <a:rect b="b" l="l" r="r" t="t"/>
              <a:pathLst>
                <a:path extrusionOk="0" h="1304" w="1305">
                  <a:moveTo>
                    <a:pt x="653" y="0"/>
                  </a:moveTo>
                  <a:cubicBezTo>
                    <a:pt x="302" y="0"/>
                    <a:pt x="1" y="301"/>
                    <a:pt x="1" y="652"/>
                  </a:cubicBezTo>
                  <a:cubicBezTo>
                    <a:pt x="1" y="1028"/>
                    <a:pt x="302" y="1303"/>
                    <a:pt x="653" y="1303"/>
                  </a:cubicBezTo>
                  <a:cubicBezTo>
                    <a:pt x="1003" y="1303"/>
                    <a:pt x="1304" y="1028"/>
                    <a:pt x="1304" y="652"/>
                  </a:cubicBezTo>
                  <a:cubicBezTo>
                    <a:pt x="1304" y="301"/>
                    <a:pt x="1003" y="0"/>
                    <a:pt x="6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9"/>
            <p:cNvSpPr/>
            <p:nvPr/>
          </p:nvSpPr>
          <p:spPr>
            <a:xfrm>
              <a:off x="3096140" y="2043029"/>
              <a:ext cx="53681" cy="53681"/>
            </a:xfrm>
            <a:custGeom>
              <a:rect b="b" l="l" r="r" t="t"/>
              <a:pathLst>
                <a:path extrusionOk="0" h="1305" w="1305">
                  <a:moveTo>
                    <a:pt x="652" y="1"/>
                  </a:moveTo>
                  <a:cubicBezTo>
                    <a:pt x="277" y="1"/>
                    <a:pt x="1" y="302"/>
                    <a:pt x="1" y="652"/>
                  </a:cubicBezTo>
                  <a:cubicBezTo>
                    <a:pt x="1" y="1028"/>
                    <a:pt x="277" y="1304"/>
                    <a:pt x="652" y="1304"/>
                  </a:cubicBezTo>
                  <a:cubicBezTo>
                    <a:pt x="1003" y="1304"/>
                    <a:pt x="1304" y="1028"/>
                    <a:pt x="1304" y="652"/>
                  </a:cubicBezTo>
                  <a:cubicBezTo>
                    <a:pt x="1304" y="302"/>
                    <a:pt x="1003" y="1"/>
                    <a:pt x="6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9"/>
            <p:cNvSpPr/>
            <p:nvPr/>
          </p:nvSpPr>
          <p:spPr>
            <a:xfrm>
              <a:off x="3213706" y="1912093"/>
              <a:ext cx="53640" cy="52612"/>
            </a:xfrm>
            <a:custGeom>
              <a:rect b="b" l="l" r="r" t="t"/>
              <a:pathLst>
                <a:path extrusionOk="0" h="1279" w="1304">
                  <a:moveTo>
                    <a:pt x="652" y="1"/>
                  </a:moveTo>
                  <a:cubicBezTo>
                    <a:pt x="276" y="1"/>
                    <a:pt x="0" y="277"/>
                    <a:pt x="0" y="652"/>
                  </a:cubicBezTo>
                  <a:cubicBezTo>
                    <a:pt x="0" y="1003"/>
                    <a:pt x="276" y="1279"/>
                    <a:pt x="652" y="1279"/>
                  </a:cubicBezTo>
                  <a:cubicBezTo>
                    <a:pt x="1003" y="1279"/>
                    <a:pt x="1303" y="1003"/>
                    <a:pt x="1303" y="652"/>
                  </a:cubicBezTo>
                  <a:cubicBezTo>
                    <a:pt x="1303" y="277"/>
                    <a:pt x="1003" y="1"/>
                    <a:pt x="6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9"/>
            <p:cNvSpPr/>
            <p:nvPr/>
          </p:nvSpPr>
          <p:spPr>
            <a:xfrm>
              <a:off x="2916746" y="1839941"/>
              <a:ext cx="53681" cy="53640"/>
            </a:xfrm>
            <a:custGeom>
              <a:rect b="b" l="l" r="r" t="t"/>
              <a:pathLst>
                <a:path extrusionOk="0" h="1304" w="1305">
                  <a:moveTo>
                    <a:pt x="653" y="0"/>
                  </a:moveTo>
                  <a:cubicBezTo>
                    <a:pt x="302" y="0"/>
                    <a:pt x="1" y="301"/>
                    <a:pt x="1" y="652"/>
                  </a:cubicBezTo>
                  <a:cubicBezTo>
                    <a:pt x="1" y="1028"/>
                    <a:pt x="302" y="1304"/>
                    <a:pt x="653" y="1304"/>
                  </a:cubicBezTo>
                  <a:cubicBezTo>
                    <a:pt x="1003" y="1304"/>
                    <a:pt x="1304" y="1028"/>
                    <a:pt x="1304" y="652"/>
                  </a:cubicBezTo>
                  <a:cubicBezTo>
                    <a:pt x="1304" y="301"/>
                    <a:pt x="1003" y="0"/>
                    <a:pt x="6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9"/>
            <p:cNvSpPr/>
            <p:nvPr/>
          </p:nvSpPr>
          <p:spPr>
            <a:xfrm>
              <a:off x="2738421" y="2058497"/>
              <a:ext cx="53640" cy="53640"/>
            </a:xfrm>
            <a:custGeom>
              <a:rect b="b" l="l" r="r" t="t"/>
              <a:pathLst>
                <a:path extrusionOk="0" h="1304" w="1304">
                  <a:moveTo>
                    <a:pt x="652" y="1"/>
                  </a:moveTo>
                  <a:cubicBezTo>
                    <a:pt x="301" y="1"/>
                    <a:pt x="0" y="276"/>
                    <a:pt x="0" y="652"/>
                  </a:cubicBezTo>
                  <a:cubicBezTo>
                    <a:pt x="0" y="1003"/>
                    <a:pt x="301" y="1304"/>
                    <a:pt x="652" y="1304"/>
                  </a:cubicBezTo>
                  <a:cubicBezTo>
                    <a:pt x="1003" y="1304"/>
                    <a:pt x="1303" y="1003"/>
                    <a:pt x="1303" y="652"/>
                  </a:cubicBezTo>
                  <a:cubicBezTo>
                    <a:pt x="1303" y="276"/>
                    <a:pt x="1003" y="1"/>
                    <a:pt x="6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9"/>
            <p:cNvSpPr/>
            <p:nvPr/>
          </p:nvSpPr>
          <p:spPr>
            <a:xfrm>
              <a:off x="2586835" y="1774987"/>
              <a:ext cx="53681" cy="53640"/>
            </a:xfrm>
            <a:custGeom>
              <a:rect b="b" l="l" r="r" t="t"/>
              <a:pathLst>
                <a:path extrusionOk="0" h="1304" w="1305">
                  <a:moveTo>
                    <a:pt x="652" y="0"/>
                  </a:moveTo>
                  <a:cubicBezTo>
                    <a:pt x="277" y="0"/>
                    <a:pt x="1" y="301"/>
                    <a:pt x="1" y="652"/>
                  </a:cubicBezTo>
                  <a:cubicBezTo>
                    <a:pt x="1" y="1003"/>
                    <a:pt x="277" y="1304"/>
                    <a:pt x="652" y="1304"/>
                  </a:cubicBezTo>
                  <a:cubicBezTo>
                    <a:pt x="1003" y="1304"/>
                    <a:pt x="1304" y="1003"/>
                    <a:pt x="1304" y="652"/>
                  </a:cubicBezTo>
                  <a:cubicBezTo>
                    <a:pt x="1304" y="301"/>
                    <a:pt x="1003"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9"/>
            <p:cNvSpPr/>
            <p:nvPr/>
          </p:nvSpPr>
          <p:spPr>
            <a:xfrm>
              <a:off x="2411595" y="2188404"/>
              <a:ext cx="53640" cy="53640"/>
            </a:xfrm>
            <a:custGeom>
              <a:rect b="b" l="l" r="r" t="t"/>
              <a:pathLst>
                <a:path extrusionOk="0" h="1304" w="1304">
                  <a:moveTo>
                    <a:pt x="652" y="1"/>
                  </a:moveTo>
                  <a:cubicBezTo>
                    <a:pt x="301" y="1"/>
                    <a:pt x="0" y="301"/>
                    <a:pt x="0" y="652"/>
                  </a:cubicBezTo>
                  <a:cubicBezTo>
                    <a:pt x="0" y="1003"/>
                    <a:pt x="301" y="1304"/>
                    <a:pt x="652" y="1304"/>
                  </a:cubicBezTo>
                  <a:cubicBezTo>
                    <a:pt x="1028" y="1304"/>
                    <a:pt x="1303" y="1003"/>
                    <a:pt x="1303" y="652"/>
                  </a:cubicBezTo>
                  <a:cubicBezTo>
                    <a:pt x="1303" y="301"/>
                    <a:pt x="1028" y="1"/>
                    <a:pt x="6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9"/>
            <p:cNvSpPr/>
            <p:nvPr/>
          </p:nvSpPr>
          <p:spPr>
            <a:xfrm>
              <a:off x="2254867" y="2096671"/>
              <a:ext cx="53640" cy="53640"/>
            </a:xfrm>
            <a:custGeom>
              <a:rect b="b" l="l" r="r" t="t"/>
              <a:pathLst>
                <a:path extrusionOk="0" h="1304" w="1304">
                  <a:moveTo>
                    <a:pt x="652" y="0"/>
                  </a:moveTo>
                  <a:cubicBezTo>
                    <a:pt x="276" y="0"/>
                    <a:pt x="1" y="301"/>
                    <a:pt x="1" y="652"/>
                  </a:cubicBezTo>
                  <a:cubicBezTo>
                    <a:pt x="1" y="1003"/>
                    <a:pt x="276" y="1303"/>
                    <a:pt x="652" y="1303"/>
                  </a:cubicBezTo>
                  <a:cubicBezTo>
                    <a:pt x="1003" y="1303"/>
                    <a:pt x="1304" y="1003"/>
                    <a:pt x="1304" y="652"/>
                  </a:cubicBezTo>
                  <a:cubicBezTo>
                    <a:pt x="1304" y="301"/>
                    <a:pt x="1003"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9"/>
            <p:cNvSpPr/>
            <p:nvPr/>
          </p:nvSpPr>
          <p:spPr>
            <a:xfrm>
              <a:off x="2118789" y="2174994"/>
              <a:ext cx="52612" cy="53681"/>
            </a:xfrm>
            <a:custGeom>
              <a:rect b="b" l="l" r="r" t="t"/>
              <a:pathLst>
                <a:path extrusionOk="0" h="1305" w="1279">
                  <a:moveTo>
                    <a:pt x="652" y="1"/>
                  </a:moveTo>
                  <a:cubicBezTo>
                    <a:pt x="276" y="1"/>
                    <a:pt x="0" y="302"/>
                    <a:pt x="0" y="652"/>
                  </a:cubicBezTo>
                  <a:cubicBezTo>
                    <a:pt x="0" y="1003"/>
                    <a:pt x="276" y="1304"/>
                    <a:pt x="652" y="1304"/>
                  </a:cubicBezTo>
                  <a:cubicBezTo>
                    <a:pt x="1003" y="1304"/>
                    <a:pt x="1279" y="1003"/>
                    <a:pt x="1279" y="652"/>
                  </a:cubicBezTo>
                  <a:cubicBezTo>
                    <a:pt x="1279" y="302"/>
                    <a:pt x="1003" y="1"/>
                    <a:pt x="6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7" name="Google Shape;3247;p79"/>
          <p:cNvGrpSpPr/>
          <p:nvPr/>
        </p:nvGrpSpPr>
        <p:grpSpPr>
          <a:xfrm>
            <a:off x="5920072" y="1408344"/>
            <a:ext cx="1061889" cy="1104774"/>
            <a:chOff x="5478353" y="859675"/>
            <a:chExt cx="3042662" cy="3165542"/>
          </a:xfrm>
        </p:grpSpPr>
        <p:sp>
          <p:nvSpPr>
            <p:cNvPr id="3248" name="Google Shape;3248;p79"/>
            <p:cNvSpPr/>
            <p:nvPr/>
          </p:nvSpPr>
          <p:spPr>
            <a:xfrm>
              <a:off x="5478353" y="2905396"/>
              <a:ext cx="2070476" cy="1119822"/>
            </a:xfrm>
            <a:custGeom>
              <a:rect b="b" l="l" r="r" t="t"/>
              <a:pathLst>
                <a:path extrusionOk="0" h="11346" w="20978">
                  <a:moveTo>
                    <a:pt x="3108" y="1"/>
                  </a:moveTo>
                  <a:lnTo>
                    <a:pt x="0" y="903"/>
                  </a:lnTo>
                  <a:cubicBezTo>
                    <a:pt x="1821" y="7235"/>
                    <a:pt x="7589" y="11346"/>
                    <a:pt x="13861" y="11346"/>
                  </a:cubicBezTo>
                  <a:cubicBezTo>
                    <a:pt x="15185" y="11346"/>
                    <a:pt x="16533" y="11162"/>
                    <a:pt x="17870" y="10778"/>
                  </a:cubicBezTo>
                  <a:cubicBezTo>
                    <a:pt x="18973" y="10477"/>
                    <a:pt x="20026" y="10026"/>
                    <a:pt x="20978" y="9474"/>
                  </a:cubicBezTo>
                  <a:lnTo>
                    <a:pt x="19399" y="6667"/>
                  </a:lnTo>
                  <a:cubicBezTo>
                    <a:pt x="18647" y="7093"/>
                    <a:pt x="17845" y="7419"/>
                    <a:pt x="16968" y="7670"/>
                  </a:cubicBezTo>
                  <a:cubicBezTo>
                    <a:pt x="15927" y="7973"/>
                    <a:pt x="14877" y="8117"/>
                    <a:pt x="13844" y="8117"/>
                  </a:cubicBezTo>
                  <a:cubicBezTo>
                    <a:pt x="8987" y="8117"/>
                    <a:pt x="4514" y="4920"/>
                    <a:pt x="31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9"/>
            <p:cNvSpPr/>
            <p:nvPr/>
          </p:nvSpPr>
          <p:spPr>
            <a:xfrm>
              <a:off x="5686114" y="1163962"/>
              <a:ext cx="1100872" cy="1100872"/>
            </a:xfrm>
            <a:custGeom>
              <a:rect b="b" l="l" r="r" t="t"/>
              <a:pathLst>
                <a:path extrusionOk="0" h="11154" w="11154">
                  <a:moveTo>
                    <a:pt x="11154" y="0"/>
                  </a:moveTo>
                  <a:cubicBezTo>
                    <a:pt x="4988" y="0"/>
                    <a:pt x="1" y="4988"/>
                    <a:pt x="1" y="11153"/>
                  </a:cubicBezTo>
                  <a:lnTo>
                    <a:pt x="11154" y="11153"/>
                  </a:lnTo>
                  <a:lnTo>
                    <a:pt x="111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9"/>
            <p:cNvSpPr/>
            <p:nvPr/>
          </p:nvSpPr>
          <p:spPr>
            <a:xfrm>
              <a:off x="5767738" y="1260390"/>
              <a:ext cx="2308041" cy="2310508"/>
            </a:xfrm>
            <a:custGeom>
              <a:rect b="b" l="l" r="r" t="t"/>
              <a:pathLst>
                <a:path extrusionOk="0" h="23410" w="23385">
                  <a:moveTo>
                    <a:pt x="11680" y="1"/>
                  </a:moveTo>
                  <a:lnTo>
                    <a:pt x="11680" y="11705"/>
                  </a:lnTo>
                  <a:lnTo>
                    <a:pt x="1" y="11705"/>
                  </a:lnTo>
                  <a:cubicBezTo>
                    <a:pt x="1" y="18171"/>
                    <a:pt x="5239" y="23409"/>
                    <a:pt x="11680" y="23409"/>
                  </a:cubicBezTo>
                  <a:cubicBezTo>
                    <a:pt x="18146" y="23409"/>
                    <a:pt x="23384" y="18171"/>
                    <a:pt x="23384" y="11705"/>
                  </a:cubicBezTo>
                  <a:cubicBezTo>
                    <a:pt x="23384" y="5239"/>
                    <a:pt x="18146" y="1"/>
                    <a:pt x="116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9"/>
            <p:cNvSpPr/>
            <p:nvPr/>
          </p:nvSpPr>
          <p:spPr>
            <a:xfrm>
              <a:off x="6895764" y="2413187"/>
              <a:ext cx="1625252" cy="1115677"/>
            </a:xfrm>
            <a:custGeom>
              <a:rect b="b" l="l" r="r" t="t"/>
              <a:pathLst>
                <a:path extrusionOk="0" h="11304" w="16467">
                  <a:moveTo>
                    <a:pt x="1529" y="827"/>
                  </a:moveTo>
                  <a:lnTo>
                    <a:pt x="15965" y="4612"/>
                  </a:lnTo>
                  <a:cubicBezTo>
                    <a:pt x="15339" y="6742"/>
                    <a:pt x="14286" y="8672"/>
                    <a:pt x="12883" y="10401"/>
                  </a:cubicBezTo>
                  <a:cubicBezTo>
                    <a:pt x="12782" y="10526"/>
                    <a:pt x="12682" y="10627"/>
                    <a:pt x="12582" y="10727"/>
                  </a:cubicBezTo>
                  <a:lnTo>
                    <a:pt x="1529" y="827"/>
                  </a:lnTo>
                  <a:close/>
                  <a:moveTo>
                    <a:pt x="0" y="0"/>
                  </a:moveTo>
                  <a:lnTo>
                    <a:pt x="12632" y="11303"/>
                  </a:lnTo>
                  <a:lnTo>
                    <a:pt x="12757" y="11153"/>
                  </a:lnTo>
                  <a:cubicBezTo>
                    <a:pt x="12908" y="11003"/>
                    <a:pt x="13058" y="10827"/>
                    <a:pt x="13183" y="10677"/>
                  </a:cubicBezTo>
                  <a:cubicBezTo>
                    <a:pt x="14687" y="8847"/>
                    <a:pt x="15790" y="6767"/>
                    <a:pt x="16417" y="4511"/>
                  </a:cubicBezTo>
                  <a:lnTo>
                    <a:pt x="16467" y="4311"/>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9"/>
            <p:cNvSpPr/>
            <p:nvPr/>
          </p:nvSpPr>
          <p:spPr>
            <a:xfrm>
              <a:off x="5498093" y="2415654"/>
              <a:ext cx="1422527" cy="1241812"/>
            </a:xfrm>
            <a:custGeom>
              <a:rect b="b" l="l" r="r" t="t"/>
              <a:pathLst>
                <a:path extrusionOk="0" h="12582" w="14413">
                  <a:moveTo>
                    <a:pt x="14412" y="0"/>
                  </a:moveTo>
                  <a:lnTo>
                    <a:pt x="1" y="2381"/>
                  </a:lnTo>
                  <a:cubicBezTo>
                    <a:pt x="703" y="6717"/>
                    <a:pt x="3334" y="10401"/>
                    <a:pt x="6968" y="12582"/>
                  </a:cubicBezTo>
                  <a:lnTo>
                    <a:pt x="144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9"/>
            <p:cNvSpPr/>
            <p:nvPr/>
          </p:nvSpPr>
          <p:spPr>
            <a:xfrm>
              <a:off x="6920537" y="859675"/>
              <a:ext cx="1212104" cy="818893"/>
            </a:xfrm>
            <a:custGeom>
              <a:rect b="b" l="l" r="r" t="t"/>
              <a:pathLst>
                <a:path extrusionOk="0" h="8297" w="12281">
                  <a:moveTo>
                    <a:pt x="0" y="1"/>
                  </a:moveTo>
                  <a:lnTo>
                    <a:pt x="0" y="2557"/>
                  </a:lnTo>
                  <a:cubicBezTo>
                    <a:pt x="91" y="2555"/>
                    <a:pt x="182" y="2554"/>
                    <a:pt x="272" y="2554"/>
                  </a:cubicBezTo>
                  <a:cubicBezTo>
                    <a:pt x="4545" y="2554"/>
                    <a:pt x="8289" y="4860"/>
                    <a:pt x="10351" y="8296"/>
                  </a:cubicBezTo>
                  <a:lnTo>
                    <a:pt x="12281" y="6492"/>
                  </a:lnTo>
                  <a:cubicBezTo>
                    <a:pt x="9749" y="2532"/>
                    <a:pt x="4988" y="76"/>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7" name="Shape 3257"/>
        <p:cNvGrpSpPr/>
        <p:nvPr/>
      </p:nvGrpSpPr>
      <p:grpSpPr>
        <a:xfrm>
          <a:off x="0" y="0"/>
          <a:ext cx="0" cy="0"/>
          <a:chOff x="0" y="0"/>
          <a:chExt cx="0" cy="0"/>
        </a:xfrm>
      </p:grpSpPr>
      <p:sp>
        <p:nvSpPr>
          <p:cNvPr id="3258" name="Google Shape;3258;p8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a:t>GDP/Unit of Energy Use</a:t>
            </a:r>
            <a:endParaRPr/>
          </a:p>
        </p:txBody>
      </p:sp>
      <p:sp>
        <p:nvSpPr>
          <p:cNvPr id="3259" name="Google Shape;3259;p80"/>
          <p:cNvSpPr/>
          <p:nvPr/>
        </p:nvSpPr>
        <p:spPr>
          <a:xfrm>
            <a:off x="7110650" y="1702700"/>
            <a:ext cx="1572600" cy="366000"/>
          </a:xfrm>
          <a:prstGeom prst="roundRect">
            <a:avLst>
              <a:gd fmla="val 50000" name="adj"/>
            </a:avLst>
          </a:prstGeom>
          <a:solidFill>
            <a:srgbClr val="FFFFFF"/>
          </a:solidFill>
          <a:ln cap="flat" cmpd="sng" w="28575">
            <a:solidFill>
              <a:srgbClr val="FFC6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sz="1600">
              <a:solidFill>
                <a:srgbClr val="000000"/>
              </a:solidFill>
              <a:latin typeface="Fira Sans Extra Condensed SemiBold"/>
              <a:ea typeface="Fira Sans Extra Condensed SemiBold"/>
              <a:cs typeface="Fira Sans Extra Condensed SemiBold"/>
              <a:sym typeface="Fira Sans Extra Condensed SemiBold"/>
            </a:endParaRPr>
          </a:p>
        </p:txBody>
      </p:sp>
      <p:cxnSp>
        <p:nvCxnSpPr>
          <p:cNvPr id="3260" name="Google Shape;3260;p80"/>
          <p:cNvCxnSpPr>
            <a:stCxn id="3261" idx="3"/>
            <a:endCxn id="3259" idx="1"/>
          </p:cNvCxnSpPr>
          <p:nvPr/>
        </p:nvCxnSpPr>
        <p:spPr>
          <a:xfrm flipH="1" rot="10800000">
            <a:off x="6332211" y="1885600"/>
            <a:ext cx="778500" cy="7500"/>
          </a:xfrm>
          <a:prstGeom prst="straightConnector1">
            <a:avLst/>
          </a:prstGeom>
          <a:noFill/>
          <a:ln cap="flat" cmpd="sng" w="28575">
            <a:solidFill>
              <a:srgbClr val="FFC64E"/>
            </a:solidFill>
            <a:prstDash val="solid"/>
            <a:round/>
            <a:headEnd len="med" w="med" type="none"/>
            <a:tailEnd len="med" w="med" type="none"/>
          </a:ln>
        </p:spPr>
      </p:cxnSp>
      <p:sp>
        <p:nvSpPr>
          <p:cNvPr id="3262" name="Google Shape;3262;p80"/>
          <p:cNvSpPr/>
          <p:nvPr/>
        </p:nvSpPr>
        <p:spPr>
          <a:xfrm>
            <a:off x="7110650" y="2533625"/>
            <a:ext cx="1572600" cy="366000"/>
          </a:xfrm>
          <a:prstGeom prst="roundRect">
            <a:avLst>
              <a:gd fmla="val 50000" name="adj"/>
            </a:avLst>
          </a:prstGeom>
          <a:solidFill>
            <a:srgbClr val="FFFFFF"/>
          </a:solidFill>
          <a:ln cap="flat" cmpd="sng" w="28575">
            <a:solidFill>
              <a:srgbClr val="FF800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sz="1600">
              <a:solidFill>
                <a:srgbClr val="000000"/>
              </a:solidFill>
              <a:latin typeface="Fira Sans Extra Condensed SemiBold"/>
              <a:ea typeface="Fira Sans Extra Condensed SemiBold"/>
              <a:cs typeface="Fira Sans Extra Condensed SemiBold"/>
              <a:sym typeface="Fira Sans Extra Condensed SemiBold"/>
            </a:endParaRPr>
          </a:p>
        </p:txBody>
      </p:sp>
      <p:cxnSp>
        <p:nvCxnSpPr>
          <p:cNvPr id="3263" name="Google Shape;3263;p80"/>
          <p:cNvCxnSpPr>
            <a:stCxn id="3264" idx="3"/>
            <a:endCxn id="3262" idx="1"/>
          </p:cNvCxnSpPr>
          <p:nvPr/>
        </p:nvCxnSpPr>
        <p:spPr>
          <a:xfrm flipH="1" rot="10800000">
            <a:off x="6340715" y="2716525"/>
            <a:ext cx="769800" cy="7500"/>
          </a:xfrm>
          <a:prstGeom prst="straightConnector1">
            <a:avLst/>
          </a:prstGeom>
          <a:noFill/>
          <a:ln cap="flat" cmpd="sng" w="28575">
            <a:solidFill>
              <a:srgbClr val="FF8001"/>
            </a:solidFill>
            <a:prstDash val="solid"/>
            <a:round/>
            <a:headEnd len="med" w="med" type="none"/>
            <a:tailEnd len="med" w="med" type="none"/>
          </a:ln>
        </p:spPr>
      </p:cxnSp>
      <p:sp>
        <p:nvSpPr>
          <p:cNvPr id="3265" name="Google Shape;3265;p80"/>
          <p:cNvSpPr/>
          <p:nvPr/>
        </p:nvSpPr>
        <p:spPr>
          <a:xfrm>
            <a:off x="7110650" y="3364550"/>
            <a:ext cx="1572600" cy="366000"/>
          </a:xfrm>
          <a:prstGeom prst="roundRect">
            <a:avLst>
              <a:gd fmla="val 50000" name="adj"/>
            </a:avLst>
          </a:prstGeom>
          <a:solidFill>
            <a:srgbClr val="FFFFFF"/>
          </a:solidFill>
          <a:ln cap="flat" cmpd="sng" w="28575">
            <a:solidFill>
              <a:srgbClr val="5FD0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sz="1600">
              <a:solidFill>
                <a:srgbClr val="000000"/>
              </a:solidFill>
              <a:latin typeface="Fira Sans Extra Condensed SemiBold"/>
              <a:ea typeface="Fira Sans Extra Condensed SemiBold"/>
              <a:cs typeface="Fira Sans Extra Condensed SemiBold"/>
              <a:sym typeface="Fira Sans Extra Condensed SemiBold"/>
            </a:endParaRPr>
          </a:p>
        </p:txBody>
      </p:sp>
      <p:cxnSp>
        <p:nvCxnSpPr>
          <p:cNvPr id="3266" name="Google Shape;3266;p80"/>
          <p:cNvCxnSpPr>
            <a:stCxn id="3267" idx="3"/>
            <a:endCxn id="3265" idx="1"/>
          </p:cNvCxnSpPr>
          <p:nvPr/>
        </p:nvCxnSpPr>
        <p:spPr>
          <a:xfrm flipH="1" rot="10800000">
            <a:off x="6332213" y="3547450"/>
            <a:ext cx="778500" cy="7500"/>
          </a:xfrm>
          <a:prstGeom prst="straightConnector1">
            <a:avLst/>
          </a:prstGeom>
          <a:noFill/>
          <a:ln cap="flat" cmpd="sng" w="28575">
            <a:solidFill>
              <a:srgbClr val="5FD0DB"/>
            </a:solidFill>
            <a:prstDash val="solid"/>
            <a:round/>
            <a:headEnd len="med" w="med" type="none"/>
            <a:tailEnd len="med" w="med" type="none"/>
          </a:ln>
        </p:spPr>
      </p:cxnSp>
      <p:sp>
        <p:nvSpPr>
          <p:cNvPr id="3268" name="Google Shape;3268;p80"/>
          <p:cNvSpPr/>
          <p:nvPr/>
        </p:nvSpPr>
        <p:spPr>
          <a:xfrm>
            <a:off x="7110650" y="4195475"/>
            <a:ext cx="1572600" cy="366000"/>
          </a:xfrm>
          <a:prstGeom prst="roundRect">
            <a:avLst>
              <a:gd fmla="val 50000" name="adj"/>
            </a:avLst>
          </a:prstGeom>
          <a:solidFill>
            <a:srgbClr val="FFFFFF"/>
          </a:solidFill>
          <a:ln cap="flat" cmpd="sng" w="28575">
            <a:solidFill>
              <a:srgbClr val="32AA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sz="1600">
              <a:solidFill>
                <a:srgbClr val="000000"/>
              </a:solidFill>
              <a:latin typeface="Fira Sans Extra Condensed SemiBold"/>
              <a:ea typeface="Fira Sans Extra Condensed SemiBold"/>
              <a:cs typeface="Fira Sans Extra Condensed SemiBold"/>
              <a:sym typeface="Fira Sans Extra Condensed SemiBold"/>
            </a:endParaRPr>
          </a:p>
        </p:txBody>
      </p:sp>
      <p:cxnSp>
        <p:nvCxnSpPr>
          <p:cNvPr id="3269" name="Google Shape;3269;p80"/>
          <p:cNvCxnSpPr>
            <a:stCxn id="3270" idx="3"/>
            <a:endCxn id="3268" idx="1"/>
          </p:cNvCxnSpPr>
          <p:nvPr/>
        </p:nvCxnSpPr>
        <p:spPr>
          <a:xfrm flipH="1" rot="10800000">
            <a:off x="6332213" y="4378375"/>
            <a:ext cx="778500" cy="7500"/>
          </a:xfrm>
          <a:prstGeom prst="straightConnector1">
            <a:avLst/>
          </a:prstGeom>
          <a:noFill/>
          <a:ln cap="flat" cmpd="sng" w="28575">
            <a:solidFill>
              <a:srgbClr val="32AAD9"/>
            </a:solidFill>
            <a:prstDash val="solid"/>
            <a:round/>
            <a:headEnd len="med" w="med" type="none"/>
            <a:tailEnd len="med" w="med" type="none"/>
          </a:ln>
        </p:spPr>
      </p:cxnSp>
      <p:sp>
        <p:nvSpPr>
          <p:cNvPr id="3271" name="Google Shape;3271;p80"/>
          <p:cNvSpPr/>
          <p:nvPr/>
        </p:nvSpPr>
        <p:spPr>
          <a:xfrm>
            <a:off x="3349200" y="4089175"/>
            <a:ext cx="3314100" cy="593400"/>
          </a:xfrm>
          <a:prstGeom prst="roundRect">
            <a:avLst>
              <a:gd fmla="val 50000" name="adj"/>
            </a:avLst>
          </a:prstGeom>
          <a:solidFill>
            <a:srgbClr val="FFFFFF"/>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0"/>
          <p:cNvSpPr/>
          <p:nvPr/>
        </p:nvSpPr>
        <p:spPr>
          <a:xfrm>
            <a:off x="3349200" y="3258400"/>
            <a:ext cx="3314100" cy="593400"/>
          </a:xfrm>
          <a:prstGeom prst="roundRect">
            <a:avLst>
              <a:gd fmla="val 50000" name="adj"/>
            </a:avLst>
          </a:prstGeom>
          <a:solidFill>
            <a:srgbClr val="FFFFFF"/>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0"/>
          <p:cNvSpPr/>
          <p:nvPr/>
        </p:nvSpPr>
        <p:spPr>
          <a:xfrm>
            <a:off x="3349200" y="2427325"/>
            <a:ext cx="3314100" cy="593400"/>
          </a:xfrm>
          <a:prstGeom prst="roundRect">
            <a:avLst>
              <a:gd fmla="val 50000" name="adj"/>
            </a:avLst>
          </a:prstGeom>
          <a:solidFill>
            <a:srgbClr val="FFFFFF"/>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0"/>
          <p:cNvSpPr/>
          <p:nvPr/>
        </p:nvSpPr>
        <p:spPr>
          <a:xfrm>
            <a:off x="3349200" y="1596450"/>
            <a:ext cx="3314100" cy="593400"/>
          </a:xfrm>
          <a:prstGeom prst="roundRect">
            <a:avLst>
              <a:gd fmla="val 50000" name="adj"/>
            </a:avLst>
          </a:prstGeom>
          <a:solidFill>
            <a:srgbClr val="FFFFFF"/>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0"/>
          <p:cNvSpPr/>
          <p:nvPr/>
        </p:nvSpPr>
        <p:spPr>
          <a:xfrm>
            <a:off x="3989811" y="1688050"/>
            <a:ext cx="2342400" cy="410100"/>
          </a:xfrm>
          <a:prstGeom prst="rect">
            <a:avLst/>
          </a:prstGeom>
          <a:noFill/>
          <a:ln>
            <a:noFill/>
          </a:ln>
        </p:spPr>
        <p:txBody>
          <a:bodyPr anchorCtr="0" anchor="ctr" bIns="91425" lIns="548625" spcFirstLastPara="1" rIns="182875" wrap="square" tIns="91425">
            <a:noAutofit/>
          </a:bodyPr>
          <a:lstStyle/>
          <a:p>
            <a:pPr indent="0" lvl="0" marL="0" rtl="0" algn="l">
              <a:spcBef>
                <a:spcPts val="0"/>
              </a:spcBef>
              <a:spcAft>
                <a:spcPts val="0"/>
              </a:spcAft>
              <a:buClr>
                <a:srgbClr val="000000"/>
              </a:buClr>
              <a:buSzPts val="1100"/>
              <a:buFont typeface="Arial"/>
              <a:buNone/>
            </a:pPr>
            <a:r>
              <a:rPr lang="zh-CN" sz="1200">
                <a:solidFill>
                  <a:schemeClr val="dk1"/>
                </a:solidFill>
                <a:latin typeface="Barlow Semi Condensed"/>
                <a:ea typeface="Barlow Semi Condensed"/>
                <a:cs typeface="Barlow Semi Condensed"/>
                <a:sym typeface="Barlow Semi Condensed"/>
              </a:rPr>
              <a:t>Phase-</a:t>
            </a:r>
            <a:r>
              <a:rPr lang="zh-CN" sz="1200">
                <a:solidFill>
                  <a:schemeClr val="dk1"/>
                </a:solidFill>
                <a:latin typeface="Barlow Semi Condensed"/>
                <a:ea typeface="Barlow Semi Condensed"/>
                <a:cs typeface="Barlow Semi Condensed"/>
                <a:sym typeface="Barlow Semi Condensed"/>
              </a:rPr>
              <a:t>o</a:t>
            </a:r>
            <a:r>
              <a:rPr lang="zh-CN" sz="1200">
                <a:solidFill>
                  <a:schemeClr val="dk1"/>
                </a:solidFill>
                <a:latin typeface="Barlow Semi Condensed"/>
                <a:ea typeface="Barlow Semi Condensed"/>
                <a:cs typeface="Barlow Semi Condensed"/>
                <a:sym typeface="Barlow Semi Condensed"/>
              </a:rPr>
              <a:t>ut of </a:t>
            </a:r>
            <a:r>
              <a:rPr lang="zh-CN" sz="1200">
                <a:solidFill>
                  <a:schemeClr val="dk1"/>
                </a:solidFill>
                <a:latin typeface="Barlow Semi Condensed"/>
                <a:ea typeface="Barlow Semi Condensed"/>
                <a:cs typeface="Barlow Semi Condensed"/>
                <a:sym typeface="Barlow Semi Condensed"/>
              </a:rPr>
              <a:t>n</a:t>
            </a:r>
            <a:r>
              <a:rPr lang="zh-CN" sz="1200">
                <a:solidFill>
                  <a:schemeClr val="dk1"/>
                </a:solidFill>
                <a:latin typeface="Barlow Semi Condensed"/>
                <a:ea typeface="Barlow Semi Condensed"/>
                <a:cs typeface="Barlow Semi Condensed"/>
                <a:sym typeface="Barlow Semi Condensed"/>
              </a:rPr>
              <a:t>uclear energy</a:t>
            </a:r>
            <a:endParaRPr sz="1200">
              <a:solidFill>
                <a:schemeClr val="dk1"/>
              </a:solidFill>
              <a:latin typeface="Barlow Semi Condensed"/>
              <a:ea typeface="Barlow Semi Condensed"/>
              <a:cs typeface="Barlow Semi Condensed"/>
              <a:sym typeface="Barlow Semi Condensed"/>
            </a:endParaRPr>
          </a:p>
        </p:txBody>
      </p:sp>
      <p:cxnSp>
        <p:nvCxnSpPr>
          <p:cNvPr id="3275" name="Google Shape;3275;p80"/>
          <p:cNvCxnSpPr/>
          <p:nvPr/>
        </p:nvCxnSpPr>
        <p:spPr>
          <a:xfrm flipH="1" rot="10800000">
            <a:off x="1682388" y="1809388"/>
            <a:ext cx="1666800" cy="1330500"/>
          </a:xfrm>
          <a:prstGeom prst="straightConnector1">
            <a:avLst/>
          </a:prstGeom>
          <a:noFill/>
          <a:ln cap="flat" cmpd="sng" w="28575">
            <a:solidFill>
              <a:srgbClr val="FFC64E"/>
            </a:solidFill>
            <a:prstDash val="solid"/>
            <a:round/>
            <a:headEnd len="med" w="med" type="none"/>
            <a:tailEnd len="med" w="med" type="none"/>
          </a:ln>
        </p:spPr>
      </p:cxnSp>
      <p:sp>
        <p:nvSpPr>
          <p:cNvPr id="3276" name="Google Shape;3276;p80"/>
          <p:cNvSpPr/>
          <p:nvPr/>
        </p:nvSpPr>
        <p:spPr>
          <a:xfrm>
            <a:off x="3247500" y="1546900"/>
            <a:ext cx="692400" cy="692400"/>
          </a:xfrm>
          <a:prstGeom prst="ellipse">
            <a:avLst/>
          </a:prstGeom>
          <a:solidFill>
            <a:srgbClr val="FFFFFF"/>
          </a:solidFill>
          <a:ln cap="flat" cmpd="sng" w="28575">
            <a:solidFill>
              <a:srgbClr val="FFC64E"/>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zh-CN" sz="2100">
                <a:solidFill>
                  <a:srgbClr val="FFC64E"/>
                </a:solidFill>
                <a:latin typeface="Fira Sans Extra Condensed"/>
                <a:ea typeface="Fira Sans Extra Condensed"/>
                <a:cs typeface="Fira Sans Extra Condensed"/>
                <a:sym typeface="Fira Sans Extra Condensed"/>
              </a:rPr>
              <a:t>01</a:t>
            </a:r>
            <a:endParaRPr b="1" sz="2100">
              <a:solidFill>
                <a:srgbClr val="FFC64E"/>
              </a:solidFill>
              <a:latin typeface="Fira Sans Extra Condensed"/>
              <a:ea typeface="Fira Sans Extra Condensed"/>
              <a:cs typeface="Fira Sans Extra Condensed"/>
              <a:sym typeface="Fira Sans Extra Condensed"/>
            </a:endParaRPr>
          </a:p>
        </p:txBody>
      </p:sp>
      <p:sp>
        <p:nvSpPr>
          <p:cNvPr id="3264" name="Google Shape;3264;p80"/>
          <p:cNvSpPr/>
          <p:nvPr/>
        </p:nvSpPr>
        <p:spPr>
          <a:xfrm>
            <a:off x="3998315" y="2518975"/>
            <a:ext cx="2342400" cy="410100"/>
          </a:xfrm>
          <a:prstGeom prst="rect">
            <a:avLst/>
          </a:prstGeom>
          <a:noFill/>
          <a:ln>
            <a:noFill/>
          </a:ln>
        </p:spPr>
        <p:txBody>
          <a:bodyPr anchorCtr="0" anchor="ctr" bIns="91425" lIns="548625" spcFirstLastPara="1" rIns="182875" wrap="square" tIns="91425">
            <a:noAutofit/>
          </a:bodyPr>
          <a:lstStyle/>
          <a:p>
            <a:pPr indent="0" lvl="0" marL="0" rtl="0" algn="l">
              <a:spcBef>
                <a:spcPts val="0"/>
              </a:spcBef>
              <a:spcAft>
                <a:spcPts val="0"/>
              </a:spcAft>
              <a:buClr>
                <a:srgbClr val="000000"/>
              </a:buClr>
              <a:buSzPts val="1100"/>
              <a:buFont typeface="Arial"/>
              <a:buNone/>
            </a:pPr>
            <a:r>
              <a:rPr lang="zh-CN" sz="1200">
                <a:solidFill>
                  <a:schemeClr val="dk1"/>
                </a:solidFill>
                <a:latin typeface="Barlow Semi Condensed"/>
                <a:ea typeface="Barlow Semi Condensed"/>
                <a:cs typeface="Barlow Semi Condensed"/>
                <a:sym typeface="Barlow Semi Condensed"/>
              </a:rPr>
              <a:t>R</a:t>
            </a:r>
            <a:r>
              <a:rPr lang="zh-CN" sz="1200">
                <a:solidFill>
                  <a:schemeClr val="dk1"/>
                </a:solidFill>
                <a:latin typeface="Barlow Semi Condensed"/>
                <a:ea typeface="Barlow Semi Condensed"/>
                <a:cs typeface="Barlow Semi Condensed"/>
                <a:sym typeface="Barlow Semi Condensed"/>
              </a:rPr>
              <a:t>educe energy consumption, r</a:t>
            </a:r>
            <a:r>
              <a:rPr lang="zh-CN" sz="1200">
                <a:solidFill>
                  <a:schemeClr val="dk1"/>
                </a:solidFill>
                <a:latin typeface="Barlow Semi Condensed"/>
                <a:ea typeface="Barlow Semi Condensed"/>
                <a:cs typeface="Barlow Semi Condensed"/>
                <a:sym typeface="Barlow Semi Condensed"/>
              </a:rPr>
              <a:t>estrict energy efficiency standard.</a:t>
            </a:r>
            <a:endParaRPr sz="1200">
              <a:solidFill>
                <a:schemeClr val="dk1"/>
              </a:solidFill>
              <a:latin typeface="Barlow Semi Condensed"/>
              <a:ea typeface="Barlow Semi Condensed"/>
              <a:cs typeface="Barlow Semi Condensed"/>
              <a:sym typeface="Barlow Semi Condensed"/>
            </a:endParaRPr>
          </a:p>
        </p:txBody>
      </p:sp>
      <p:cxnSp>
        <p:nvCxnSpPr>
          <p:cNvPr id="3277" name="Google Shape;3277;p80"/>
          <p:cNvCxnSpPr/>
          <p:nvPr/>
        </p:nvCxnSpPr>
        <p:spPr>
          <a:xfrm flipH="1" rot="10800000">
            <a:off x="1682388" y="2724013"/>
            <a:ext cx="1565100" cy="420600"/>
          </a:xfrm>
          <a:prstGeom prst="straightConnector1">
            <a:avLst/>
          </a:prstGeom>
          <a:noFill/>
          <a:ln cap="flat" cmpd="sng" w="28575">
            <a:solidFill>
              <a:srgbClr val="FF8001"/>
            </a:solidFill>
            <a:prstDash val="solid"/>
            <a:round/>
            <a:headEnd len="med" w="med" type="none"/>
            <a:tailEnd len="med" w="med" type="none"/>
          </a:ln>
        </p:spPr>
      </p:cxnSp>
      <p:sp>
        <p:nvSpPr>
          <p:cNvPr id="3278" name="Google Shape;3278;p80"/>
          <p:cNvSpPr/>
          <p:nvPr/>
        </p:nvSpPr>
        <p:spPr>
          <a:xfrm>
            <a:off x="3247500" y="2377825"/>
            <a:ext cx="692400" cy="692400"/>
          </a:xfrm>
          <a:prstGeom prst="ellipse">
            <a:avLst/>
          </a:prstGeom>
          <a:solidFill>
            <a:srgbClr val="FFFFFF"/>
          </a:solidFill>
          <a:ln cap="flat" cmpd="sng" w="28575">
            <a:solidFill>
              <a:srgbClr val="FF800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zh-CN" sz="2100">
                <a:solidFill>
                  <a:srgbClr val="FF8001"/>
                </a:solidFill>
                <a:latin typeface="Fira Sans Extra Condensed"/>
                <a:ea typeface="Fira Sans Extra Condensed"/>
                <a:cs typeface="Fira Sans Extra Condensed"/>
                <a:sym typeface="Fira Sans Extra Condensed"/>
              </a:rPr>
              <a:t>02</a:t>
            </a:r>
            <a:endParaRPr b="1" sz="2100">
              <a:solidFill>
                <a:srgbClr val="FF8001"/>
              </a:solidFill>
              <a:latin typeface="Fira Sans Extra Condensed"/>
              <a:ea typeface="Fira Sans Extra Condensed"/>
              <a:cs typeface="Fira Sans Extra Condensed"/>
              <a:sym typeface="Fira Sans Extra Condensed"/>
            </a:endParaRPr>
          </a:p>
        </p:txBody>
      </p:sp>
      <p:sp>
        <p:nvSpPr>
          <p:cNvPr id="3267" name="Google Shape;3267;p80"/>
          <p:cNvSpPr/>
          <p:nvPr/>
        </p:nvSpPr>
        <p:spPr>
          <a:xfrm>
            <a:off x="3989813" y="3349900"/>
            <a:ext cx="2342400" cy="410100"/>
          </a:xfrm>
          <a:prstGeom prst="rect">
            <a:avLst/>
          </a:prstGeom>
          <a:noFill/>
          <a:ln>
            <a:noFill/>
          </a:ln>
        </p:spPr>
        <p:txBody>
          <a:bodyPr anchorCtr="0" anchor="ctr" bIns="91425" lIns="548625" spcFirstLastPara="1" rIns="182875" wrap="square" tIns="91425">
            <a:noAutofit/>
          </a:bodyPr>
          <a:lstStyle/>
          <a:p>
            <a:pPr indent="0" lvl="0" marL="0" rtl="0" algn="l">
              <a:spcBef>
                <a:spcPts val="0"/>
              </a:spcBef>
              <a:spcAft>
                <a:spcPts val="0"/>
              </a:spcAft>
              <a:buClr>
                <a:srgbClr val="000000"/>
              </a:buClr>
              <a:buSzPts val="1100"/>
              <a:buFont typeface="Arial"/>
              <a:buNone/>
            </a:pPr>
            <a:r>
              <a:rPr lang="zh-CN" sz="1200">
                <a:solidFill>
                  <a:schemeClr val="dk1"/>
                </a:solidFill>
                <a:latin typeface="Barlow Semi Condensed"/>
                <a:ea typeface="Barlow Semi Condensed"/>
                <a:cs typeface="Barlow Semi Condensed"/>
                <a:sym typeface="Barlow Semi Condensed"/>
              </a:rPr>
              <a:t>EnergieSchweiz: platform for energy efficiency and renewable energy</a:t>
            </a:r>
            <a:endParaRPr sz="1200">
              <a:solidFill>
                <a:schemeClr val="dk1"/>
              </a:solidFill>
              <a:latin typeface="Barlow Semi Condensed"/>
              <a:ea typeface="Barlow Semi Condensed"/>
              <a:cs typeface="Barlow Semi Condensed"/>
              <a:sym typeface="Barlow Semi Condensed"/>
            </a:endParaRPr>
          </a:p>
        </p:txBody>
      </p:sp>
      <p:cxnSp>
        <p:nvCxnSpPr>
          <p:cNvPr id="3279" name="Google Shape;3279;p80"/>
          <p:cNvCxnSpPr/>
          <p:nvPr/>
        </p:nvCxnSpPr>
        <p:spPr>
          <a:xfrm>
            <a:off x="1682388" y="3144838"/>
            <a:ext cx="1565100" cy="410100"/>
          </a:xfrm>
          <a:prstGeom prst="straightConnector1">
            <a:avLst/>
          </a:prstGeom>
          <a:noFill/>
          <a:ln cap="flat" cmpd="sng" w="28575">
            <a:solidFill>
              <a:srgbClr val="5FD0DB"/>
            </a:solidFill>
            <a:prstDash val="solid"/>
            <a:round/>
            <a:headEnd len="med" w="med" type="none"/>
            <a:tailEnd len="med" w="med" type="none"/>
          </a:ln>
        </p:spPr>
      </p:cxnSp>
      <p:sp>
        <p:nvSpPr>
          <p:cNvPr id="3280" name="Google Shape;3280;p80"/>
          <p:cNvSpPr/>
          <p:nvPr/>
        </p:nvSpPr>
        <p:spPr>
          <a:xfrm>
            <a:off x="3247500" y="3208750"/>
            <a:ext cx="692400" cy="692400"/>
          </a:xfrm>
          <a:prstGeom prst="ellipse">
            <a:avLst/>
          </a:prstGeom>
          <a:solidFill>
            <a:srgbClr val="FFFFFF"/>
          </a:solidFill>
          <a:ln cap="flat" cmpd="sng" w="28575">
            <a:solidFill>
              <a:srgbClr val="5FD0DB"/>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zh-CN" sz="2100">
                <a:solidFill>
                  <a:srgbClr val="5FD0DB"/>
                </a:solidFill>
                <a:latin typeface="Fira Sans Extra Condensed"/>
                <a:ea typeface="Fira Sans Extra Condensed"/>
                <a:cs typeface="Fira Sans Extra Condensed"/>
                <a:sym typeface="Fira Sans Extra Condensed"/>
              </a:rPr>
              <a:t>03</a:t>
            </a:r>
            <a:endParaRPr b="1" sz="2100">
              <a:solidFill>
                <a:srgbClr val="5FD0DB"/>
              </a:solidFill>
              <a:latin typeface="Fira Sans Extra Condensed"/>
              <a:ea typeface="Fira Sans Extra Condensed"/>
              <a:cs typeface="Fira Sans Extra Condensed"/>
              <a:sym typeface="Fira Sans Extra Condensed"/>
            </a:endParaRPr>
          </a:p>
        </p:txBody>
      </p:sp>
      <p:sp>
        <p:nvSpPr>
          <p:cNvPr id="3270" name="Google Shape;3270;p80"/>
          <p:cNvSpPr/>
          <p:nvPr/>
        </p:nvSpPr>
        <p:spPr>
          <a:xfrm>
            <a:off x="3989813" y="4175575"/>
            <a:ext cx="2342400" cy="420600"/>
          </a:xfrm>
          <a:prstGeom prst="rect">
            <a:avLst/>
          </a:prstGeom>
          <a:noFill/>
          <a:ln>
            <a:noFill/>
          </a:ln>
        </p:spPr>
        <p:txBody>
          <a:bodyPr anchorCtr="0" anchor="ctr" bIns="91425" lIns="548625" spcFirstLastPara="1" rIns="182875" wrap="square" tIns="91425">
            <a:noAutofit/>
          </a:bodyPr>
          <a:lstStyle/>
          <a:p>
            <a:pPr indent="0" lvl="0" marL="0" rtl="0" algn="l">
              <a:spcBef>
                <a:spcPts val="0"/>
              </a:spcBef>
              <a:spcAft>
                <a:spcPts val="0"/>
              </a:spcAft>
              <a:buClr>
                <a:srgbClr val="000000"/>
              </a:buClr>
              <a:buSzPts val="1100"/>
              <a:buFont typeface="Arial"/>
              <a:buNone/>
            </a:pPr>
            <a:r>
              <a:rPr lang="zh-CN" sz="1200">
                <a:solidFill>
                  <a:schemeClr val="dk1"/>
                </a:solidFill>
                <a:latin typeface="Barlow Semi Condensed"/>
                <a:ea typeface="Barlow Semi Condensed"/>
                <a:cs typeface="Barlow Semi Condensed"/>
                <a:sym typeface="Barlow Semi Condensed"/>
              </a:rPr>
              <a:t>Gradually liberalized the electricity market</a:t>
            </a:r>
            <a:endParaRPr sz="1200">
              <a:solidFill>
                <a:schemeClr val="dk1"/>
              </a:solidFill>
              <a:latin typeface="Barlow Semi Condensed"/>
              <a:ea typeface="Barlow Semi Condensed"/>
              <a:cs typeface="Barlow Semi Condensed"/>
              <a:sym typeface="Barlow Semi Condensed"/>
            </a:endParaRPr>
          </a:p>
        </p:txBody>
      </p:sp>
      <p:cxnSp>
        <p:nvCxnSpPr>
          <p:cNvPr id="3281" name="Google Shape;3281;p80"/>
          <p:cNvCxnSpPr/>
          <p:nvPr/>
        </p:nvCxnSpPr>
        <p:spPr>
          <a:xfrm>
            <a:off x="1677588" y="3139663"/>
            <a:ext cx="1569900" cy="1246200"/>
          </a:xfrm>
          <a:prstGeom prst="straightConnector1">
            <a:avLst/>
          </a:prstGeom>
          <a:noFill/>
          <a:ln cap="flat" cmpd="sng" w="28575">
            <a:solidFill>
              <a:srgbClr val="32AAD9"/>
            </a:solidFill>
            <a:prstDash val="solid"/>
            <a:round/>
            <a:headEnd len="med" w="med" type="none"/>
            <a:tailEnd len="med" w="med" type="none"/>
          </a:ln>
        </p:spPr>
      </p:cxnSp>
      <p:sp>
        <p:nvSpPr>
          <p:cNvPr id="3282" name="Google Shape;3282;p80"/>
          <p:cNvSpPr/>
          <p:nvPr/>
        </p:nvSpPr>
        <p:spPr>
          <a:xfrm>
            <a:off x="3247500" y="4039675"/>
            <a:ext cx="692400" cy="692400"/>
          </a:xfrm>
          <a:prstGeom prst="ellipse">
            <a:avLst/>
          </a:prstGeom>
          <a:solidFill>
            <a:srgbClr val="FFFFFF"/>
          </a:solidFill>
          <a:ln cap="flat" cmpd="sng" w="28575">
            <a:solidFill>
              <a:srgbClr val="32AAD9"/>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zh-CN" sz="2100">
                <a:solidFill>
                  <a:srgbClr val="32AAD9"/>
                </a:solidFill>
                <a:latin typeface="Fira Sans Extra Condensed"/>
                <a:ea typeface="Fira Sans Extra Condensed"/>
                <a:cs typeface="Fira Sans Extra Condensed"/>
                <a:sym typeface="Fira Sans Extra Condensed"/>
              </a:rPr>
              <a:t>04</a:t>
            </a:r>
            <a:endParaRPr b="1" sz="2100">
              <a:solidFill>
                <a:srgbClr val="32AAD9"/>
              </a:solidFill>
              <a:latin typeface="Fira Sans Extra Condensed"/>
              <a:ea typeface="Fira Sans Extra Condensed"/>
              <a:cs typeface="Fira Sans Extra Condensed"/>
              <a:sym typeface="Fira Sans Extra Condensed"/>
            </a:endParaRPr>
          </a:p>
        </p:txBody>
      </p:sp>
      <p:sp>
        <p:nvSpPr>
          <p:cNvPr id="3283" name="Google Shape;3283;p80"/>
          <p:cNvSpPr/>
          <p:nvPr/>
        </p:nvSpPr>
        <p:spPr>
          <a:xfrm>
            <a:off x="643025" y="2029671"/>
            <a:ext cx="2073000" cy="2137800"/>
          </a:xfrm>
          <a:prstGeom prst="roundRect">
            <a:avLst>
              <a:gd fmla="val 50000" name="adj"/>
            </a:avLst>
          </a:prstGeom>
          <a:solidFill>
            <a:srgbClr val="FFFFFF"/>
          </a:solidFill>
          <a:ln cap="flat" cmpd="sng" w="28575">
            <a:solidFill>
              <a:srgbClr val="304B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0"/>
          <p:cNvSpPr/>
          <p:nvPr/>
        </p:nvSpPr>
        <p:spPr>
          <a:xfrm>
            <a:off x="457200" y="3306800"/>
            <a:ext cx="2444700" cy="481500"/>
          </a:xfrm>
          <a:prstGeom prst="roundRect">
            <a:avLst>
              <a:gd fmla="val 50000" name="adj"/>
            </a:avLst>
          </a:prstGeom>
          <a:solidFill>
            <a:srgbClr val="FFFFFF"/>
          </a:solidFill>
          <a:ln cap="flat" cmpd="sng" w="28575">
            <a:solidFill>
              <a:srgbClr val="304BA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zh-CN" sz="2400">
                <a:solidFill>
                  <a:schemeClr val="dk2"/>
                </a:solidFill>
                <a:latin typeface="Barlow Semi Condensed"/>
                <a:ea typeface="Barlow Semi Condensed"/>
                <a:cs typeface="Barlow Semi Condensed"/>
                <a:sym typeface="Barlow Semi Condensed"/>
              </a:rPr>
              <a:t>Switzerland</a:t>
            </a:r>
            <a:endParaRPr b="1" sz="2400">
              <a:solidFill>
                <a:schemeClr val="dk2"/>
              </a:solidFill>
              <a:latin typeface="Barlow Semi Condensed"/>
              <a:ea typeface="Barlow Semi Condensed"/>
              <a:cs typeface="Barlow Semi Condensed"/>
              <a:sym typeface="Barlow Semi Condensed"/>
            </a:endParaRPr>
          </a:p>
        </p:txBody>
      </p:sp>
      <p:sp>
        <p:nvSpPr>
          <p:cNvPr id="3285" name="Google Shape;3285;p80"/>
          <p:cNvSpPr txBox="1"/>
          <p:nvPr>
            <p:ph idx="3" type="subTitle"/>
          </p:nvPr>
        </p:nvSpPr>
        <p:spPr>
          <a:xfrm>
            <a:off x="6338448" y="1301650"/>
            <a:ext cx="3117000" cy="45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zh-CN">
                <a:latin typeface="Titillium Web"/>
                <a:ea typeface="Titillium Web"/>
                <a:cs typeface="Titillium Web"/>
                <a:sym typeface="Titillium Web"/>
              </a:rPr>
              <a:t>F</a:t>
            </a:r>
            <a:r>
              <a:rPr b="0" lang="zh-CN">
                <a:latin typeface="Titillium Web"/>
                <a:ea typeface="Titillium Web"/>
                <a:cs typeface="Titillium Web"/>
                <a:sym typeface="Titillium Web"/>
              </a:rPr>
              <a:t>easibility</a:t>
            </a:r>
            <a:endParaRPr b="0">
              <a:latin typeface="Titillium Web"/>
              <a:ea typeface="Titillium Web"/>
              <a:cs typeface="Titillium Web"/>
              <a:sym typeface="Titillium Web"/>
            </a:endParaRPr>
          </a:p>
        </p:txBody>
      </p:sp>
      <p:grpSp>
        <p:nvGrpSpPr>
          <p:cNvPr id="3286" name="Google Shape;3286;p80"/>
          <p:cNvGrpSpPr/>
          <p:nvPr/>
        </p:nvGrpSpPr>
        <p:grpSpPr>
          <a:xfrm>
            <a:off x="1380837" y="2518974"/>
            <a:ext cx="645188" cy="640111"/>
            <a:chOff x="-1183550" y="3586525"/>
            <a:chExt cx="296175" cy="290550"/>
          </a:xfrm>
        </p:grpSpPr>
        <p:sp>
          <p:nvSpPr>
            <p:cNvPr id="3287" name="Google Shape;3287;p80"/>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0"/>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0"/>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0"/>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0"/>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0"/>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0"/>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0"/>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0"/>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6" name="Google Shape;3296;p80"/>
          <p:cNvSpPr/>
          <p:nvPr/>
        </p:nvSpPr>
        <p:spPr>
          <a:xfrm>
            <a:off x="7744688" y="1728376"/>
            <a:ext cx="304536" cy="314652"/>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0"/>
          <p:cNvSpPr/>
          <p:nvPr/>
        </p:nvSpPr>
        <p:spPr>
          <a:xfrm>
            <a:off x="7744675" y="4228551"/>
            <a:ext cx="304536" cy="314652"/>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8" name="Google Shape;3298;p80"/>
          <p:cNvGrpSpPr/>
          <p:nvPr/>
        </p:nvGrpSpPr>
        <p:grpSpPr>
          <a:xfrm>
            <a:off x="7765065" y="2559302"/>
            <a:ext cx="263792" cy="314653"/>
            <a:chOff x="3300325" y="249875"/>
            <a:chExt cx="433725" cy="480900"/>
          </a:xfrm>
        </p:grpSpPr>
        <p:sp>
          <p:nvSpPr>
            <p:cNvPr id="3299" name="Google Shape;3299;p80"/>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00" name="Google Shape;3300;p80"/>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01" name="Google Shape;3301;p80"/>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02" name="Google Shape;3302;p80"/>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03" name="Google Shape;3303;p80"/>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04" name="Google Shape;3304;p80"/>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305" name="Google Shape;3305;p80"/>
          <p:cNvGrpSpPr/>
          <p:nvPr/>
        </p:nvGrpSpPr>
        <p:grpSpPr>
          <a:xfrm>
            <a:off x="7765065" y="3390227"/>
            <a:ext cx="263792" cy="314653"/>
            <a:chOff x="3300325" y="249875"/>
            <a:chExt cx="433725" cy="480900"/>
          </a:xfrm>
        </p:grpSpPr>
        <p:sp>
          <p:nvSpPr>
            <p:cNvPr id="3306" name="Google Shape;3306;p80"/>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07" name="Google Shape;3307;p80"/>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08" name="Google Shape;3308;p80"/>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09" name="Google Shape;3309;p80"/>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10" name="Google Shape;3310;p80"/>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11" name="Google Shape;3311;p80"/>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5" name="Shape 3315"/>
        <p:cNvGrpSpPr/>
        <p:nvPr/>
      </p:nvGrpSpPr>
      <p:grpSpPr>
        <a:xfrm>
          <a:off x="0" y="0"/>
          <a:ext cx="0" cy="0"/>
          <a:chOff x="0" y="0"/>
          <a:chExt cx="0" cy="0"/>
        </a:xfrm>
      </p:grpSpPr>
      <p:sp>
        <p:nvSpPr>
          <p:cNvPr id="3316" name="Google Shape;3316;p81"/>
          <p:cNvSpPr txBox="1"/>
          <p:nvPr>
            <p:ph type="title"/>
          </p:nvPr>
        </p:nvSpPr>
        <p:spPr>
          <a:xfrm>
            <a:off x="720000" y="292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a:t>ISO 14001 Survey in 2022</a:t>
            </a:r>
            <a:endParaRPr/>
          </a:p>
        </p:txBody>
      </p:sp>
      <p:sp>
        <p:nvSpPr>
          <p:cNvPr id="3317" name="Google Shape;3317;p81"/>
          <p:cNvSpPr txBox="1"/>
          <p:nvPr>
            <p:ph idx="4294967295" type="title"/>
          </p:nvPr>
        </p:nvSpPr>
        <p:spPr>
          <a:xfrm>
            <a:off x="6615725" y="1914300"/>
            <a:ext cx="18084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sz="2400"/>
              <a:t>Certificates</a:t>
            </a:r>
            <a:endParaRPr sz="2400"/>
          </a:p>
        </p:txBody>
      </p:sp>
      <p:sp>
        <p:nvSpPr>
          <p:cNvPr id="3318" name="Google Shape;3318;p81"/>
          <p:cNvSpPr txBox="1"/>
          <p:nvPr>
            <p:ph idx="4294967295" type="subTitle"/>
          </p:nvPr>
        </p:nvSpPr>
        <p:spPr>
          <a:xfrm>
            <a:off x="6615725" y="2291125"/>
            <a:ext cx="20139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CN" sz="1300"/>
              <a:t>N</a:t>
            </a:r>
            <a:r>
              <a:rPr lang="zh-CN" sz="1300"/>
              <a:t>umber of valid certificates by country</a:t>
            </a:r>
            <a:endParaRPr sz="1300"/>
          </a:p>
        </p:txBody>
      </p:sp>
      <p:sp>
        <p:nvSpPr>
          <p:cNvPr id="3319" name="Google Shape;3319;p81"/>
          <p:cNvSpPr txBox="1"/>
          <p:nvPr>
            <p:ph idx="4294967295" type="title"/>
          </p:nvPr>
        </p:nvSpPr>
        <p:spPr>
          <a:xfrm>
            <a:off x="6615725" y="3073962"/>
            <a:ext cx="18084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sz="2400"/>
              <a:t>Sites</a:t>
            </a:r>
            <a:endParaRPr sz="2400"/>
          </a:p>
        </p:txBody>
      </p:sp>
      <p:sp>
        <p:nvSpPr>
          <p:cNvPr id="3320" name="Google Shape;3320;p81"/>
          <p:cNvSpPr txBox="1"/>
          <p:nvPr>
            <p:ph idx="4294967295" type="subTitle"/>
          </p:nvPr>
        </p:nvSpPr>
        <p:spPr>
          <a:xfrm>
            <a:off x="6615725" y="3450775"/>
            <a:ext cx="2181900" cy="873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CN" sz="1300"/>
              <a:t>N</a:t>
            </a:r>
            <a:r>
              <a:rPr lang="zh-CN" sz="1300"/>
              <a:t>umber of office sites covered by their certificates</a:t>
            </a:r>
            <a:endParaRPr sz="1300"/>
          </a:p>
        </p:txBody>
      </p:sp>
      <p:sp>
        <p:nvSpPr>
          <p:cNvPr id="3321" name="Google Shape;3321;p81"/>
          <p:cNvSpPr txBox="1"/>
          <p:nvPr>
            <p:ph idx="4294967295" type="title"/>
          </p:nvPr>
        </p:nvSpPr>
        <p:spPr>
          <a:xfrm>
            <a:off x="6242200" y="1379700"/>
            <a:ext cx="2181900" cy="3882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lang="zh-CN" sz="2400"/>
              <a:t>Legend</a:t>
            </a:r>
            <a:endParaRPr sz="2400"/>
          </a:p>
        </p:txBody>
      </p:sp>
      <p:sp>
        <p:nvSpPr>
          <p:cNvPr id="3322" name="Google Shape;3322;p81"/>
          <p:cNvSpPr/>
          <p:nvPr/>
        </p:nvSpPr>
        <p:spPr>
          <a:xfrm>
            <a:off x="6242200" y="2067625"/>
            <a:ext cx="257400" cy="796200"/>
          </a:xfrm>
          <a:prstGeom prst="rect">
            <a:avLst/>
          </a:prstGeom>
          <a:solidFill>
            <a:srgbClr val="5891A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3323" name="Google Shape;3323;p81"/>
          <p:cNvSpPr/>
          <p:nvPr/>
        </p:nvSpPr>
        <p:spPr>
          <a:xfrm>
            <a:off x="6242200" y="3163550"/>
            <a:ext cx="257400" cy="796200"/>
          </a:xfrm>
          <a:prstGeom prst="rect">
            <a:avLst/>
          </a:prstGeom>
          <a:solidFill>
            <a:srgbClr val="00456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pic>
        <p:nvPicPr>
          <p:cNvPr id="3324" name="Google Shape;3324;p81" title="Points scored"/>
          <p:cNvPicPr preferRelativeResize="0"/>
          <p:nvPr/>
        </p:nvPicPr>
        <p:blipFill>
          <a:blip r:embed="rId3">
            <a:alphaModFix/>
          </a:blip>
          <a:stretch>
            <a:fillRect/>
          </a:stretch>
        </p:blipFill>
        <p:spPr>
          <a:xfrm>
            <a:off x="340250" y="1114750"/>
            <a:ext cx="5512674" cy="3506625"/>
          </a:xfrm>
          <a:prstGeom prst="rect">
            <a:avLst/>
          </a:prstGeom>
          <a:noFill/>
          <a:ln>
            <a:noFill/>
          </a:ln>
        </p:spPr>
      </p:pic>
      <p:sp>
        <p:nvSpPr>
          <p:cNvPr id="3325" name="Google Shape;3325;p81"/>
          <p:cNvSpPr txBox="1"/>
          <p:nvPr/>
        </p:nvSpPr>
        <p:spPr>
          <a:xfrm>
            <a:off x="981900" y="4584850"/>
            <a:ext cx="7180200" cy="30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sz="1300">
                <a:solidFill>
                  <a:schemeClr val="dk1"/>
                </a:solidFill>
                <a:latin typeface="Lato"/>
                <a:ea typeface="Lato"/>
                <a:cs typeface="Lato"/>
                <a:sym typeface="Lato"/>
              </a:rPr>
              <a:t>In Canada, only 845 </a:t>
            </a:r>
            <a:r>
              <a:rPr lang="zh-CN" sz="1300">
                <a:solidFill>
                  <a:schemeClr val="dk1"/>
                </a:solidFill>
                <a:latin typeface="Lato"/>
                <a:ea typeface="Lato"/>
                <a:cs typeface="Lato"/>
                <a:sym typeface="Lato"/>
              </a:rPr>
              <a:t>entities</a:t>
            </a:r>
            <a:r>
              <a:rPr lang="zh-CN" sz="1300">
                <a:solidFill>
                  <a:schemeClr val="dk1"/>
                </a:solidFill>
                <a:latin typeface="Lato"/>
                <a:ea typeface="Lato"/>
                <a:cs typeface="Lato"/>
                <a:sym typeface="Lato"/>
              </a:rPr>
              <a:t> registered under ISO 14001, ranked 91st </a:t>
            </a:r>
            <a:r>
              <a:rPr lang="zh-CN" sz="1300">
                <a:solidFill>
                  <a:schemeClr val="dk1"/>
                </a:solidFill>
                <a:latin typeface="Lato"/>
                <a:ea typeface="Lato"/>
                <a:cs typeface="Lato"/>
                <a:sym typeface="Lato"/>
              </a:rPr>
              <a:t>around</a:t>
            </a:r>
            <a:r>
              <a:rPr lang="zh-CN" sz="1300">
                <a:solidFill>
                  <a:schemeClr val="dk1"/>
                </a:solidFill>
                <a:latin typeface="Lato"/>
                <a:ea typeface="Lato"/>
                <a:cs typeface="Lato"/>
                <a:sym typeface="Lato"/>
              </a:rPr>
              <a:t> the world.</a:t>
            </a:r>
            <a:endParaRPr b="1" sz="1300" u="sng">
              <a:solidFill>
                <a:schemeClr val="dk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9" name="Shape 3329"/>
        <p:cNvGrpSpPr/>
        <p:nvPr/>
      </p:nvGrpSpPr>
      <p:grpSpPr>
        <a:xfrm>
          <a:off x="0" y="0"/>
          <a:ext cx="0" cy="0"/>
          <a:chOff x="0" y="0"/>
          <a:chExt cx="0" cy="0"/>
        </a:xfrm>
      </p:grpSpPr>
      <p:sp>
        <p:nvSpPr>
          <p:cNvPr id="3330" name="Google Shape;3330;p8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a:t>Policies and Practical Strategies</a:t>
            </a:r>
            <a:endParaRPr/>
          </a:p>
        </p:txBody>
      </p:sp>
      <p:sp>
        <p:nvSpPr>
          <p:cNvPr id="3331" name="Google Shape;3331;p82"/>
          <p:cNvSpPr txBox="1"/>
          <p:nvPr/>
        </p:nvSpPr>
        <p:spPr>
          <a:xfrm>
            <a:off x="566275" y="1263475"/>
            <a:ext cx="2417100" cy="837900"/>
          </a:xfrm>
          <a:prstGeom prst="rect">
            <a:avLst/>
          </a:prstGeom>
          <a:noFill/>
          <a:ln cap="flat" cmpd="sng" w="9525">
            <a:solidFill>
              <a:schemeClr val="dk1"/>
            </a:solidFill>
            <a:prstDash val="solid"/>
            <a:round/>
            <a:headEnd len="sm" w="sm" type="none"/>
            <a:tailEnd len="sm" w="sm" type="none"/>
          </a:ln>
        </p:spPr>
        <p:txBody>
          <a:bodyPr anchorCtr="0" anchor="ctr" bIns="0" lIns="0" spcFirstLastPara="1" rIns="0" wrap="square" tIns="6350">
            <a:noAutofit/>
          </a:bodyPr>
          <a:lstStyle/>
          <a:p>
            <a:pPr indent="0" lvl="0" marL="0" marR="0" rtl="0" algn="ctr">
              <a:lnSpc>
                <a:spcPct val="100000"/>
              </a:lnSpc>
              <a:spcBef>
                <a:spcPts val="0"/>
              </a:spcBef>
              <a:spcAft>
                <a:spcPts val="0"/>
              </a:spcAft>
              <a:buSzPts val="1100"/>
              <a:buNone/>
            </a:pPr>
            <a:r>
              <a:rPr lang="zh-CN" sz="1800">
                <a:solidFill>
                  <a:schemeClr val="dk2"/>
                </a:solidFill>
                <a:latin typeface="Titillium Web SemiBold"/>
                <a:ea typeface="Titillium Web SemiBold"/>
                <a:cs typeface="Titillium Web SemiBold"/>
                <a:sym typeface="Titillium Web SemiBold"/>
              </a:rPr>
              <a:t>Strengthen Government Programs</a:t>
            </a:r>
            <a:endParaRPr i="1" sz="1800">
              <a:solidFill>
                <a:schemeClr val="dk2"/>
              </a:solidFill>
              <a:latin typeface="Titillium Web SemiBold"/>
              <a:ea typeface="Titillium Web SemiBold"/>
              <a:cs typeface="Titillium Web SemiBold"/>
              <a:sym typeface="Titillium Web SemiBold"/>
            </a:endParaRPr>
          </a:p>
        </p:txBody>
      </p:sp>
      <p:sp>
        <p:nvSpPr>
          <p:cNvPr id="3332" name="Google Shape;3332;p82"/>
          <p:cNvSpPr txBox="1"/>
          <p:nvPr/>
        </p:nvSpPr>
        <p:spPr>
          <a:xfrm>
            <a:off x="3363350" y="1262300"/>
            <a:ext cx="2417400" cy="837900"/>
          </a:xfrm>
          <a:prstGeom prst="rect">
            <a:avLst/>
          </a:prstGeom>
          <a:noFill/>
          <a:ln cap="flat" cmpd="sng" w="9525">
            <a:solidFill>
              <a:schemeClr val="dk1"/>
            </a:solidFill>
            <a:prstDash val="solid"/>
            <a:round/>
            <a:headEnd len="sm" w="sm" type="none"/>
            <a:tailEnd len="sm" w="sm" type="none"/>
          </a:ln>
        </p:spPr>
        <p:txBody>
          <a:bodyPr anchorCtr="0" anchor="b" bIns="0" lIns="0" spcFirstLastPara="1" rIns="0" wrap="square" tIns="6350">
            <a:noAutofit/>
          </a:bodyPr>
          <a:lstStyle/>
          <a:p>
            <a:pPr indent="0" lvl="0" marL="0" marR="0" rtl="0" algn="ctr">
              <a:lnSpc>
                <a:spcPct val="100000"/>
              </a:lnSpc>
              <a:spcBef>
                <a:spcPts val="0"/>
              </a:spcBef>
              <a:spcAft>
                <a:spcPts val="0"/>
              </a:spcAft>
              <a:buNone/>
            </a:pPr>
            <a:r>
              <a:rPr lang="zh-CN" sz="1800">
                <a:solidFill>
                  <a:schemeClr val="dk2"/>
                </a:solidFill>
                <a:latin typeface="Titillium Web SemiBold"/>
                <a:ea typeface="Titillium Web SemiBold"/>
                <a:cs typeface="Titillium Web SemiBold"/>
                <a:sym typeface="Titillium Web SemiBold"/>
              </a:rPr>
              <a:t>Enhance Industry-Academic Collaboration</a:t>
            </a:r>
            <a:endParaRPr sz="1800">
              <a:solidFill>
                <a:schemeClr val="dk2"/>
              </a:solidFill>
              <a:latin typeface="Titillium Web SemiBold"/>
              <a:ea typeface="Titillium Web SemiBold"/>
              <a:cs typeface="Titillium Web SemiBold"/>
              <a:sym typeface="Titillium Web SemiBold"/>
            </a:endParaRPr>
          </a:p>
        </p:txBody>
      </p:sp>
      <p:sp>
        <p:nvSpPr>
          <p:cNvPr id="3333" name="Google Shape;3333;p82"/>
          <p:cNvSpPr txBox="1"/>
          <p:nvPr/>
        </p:nvSpPr>
        <p:spPr>
          <a:xfrm>
            <a:off x="565900" y="2349325"/>
            <a:ext cx="2418000" cy="615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zh-CN">
                <a:solidFill>
                  <a:schemeClr val="dk2"/>
                </a:solidFill>
                <a:latin typeface="Titillium Web"/>
                <a:ea typeface="Titillium Web"/>
                <a:cs typeface="Titillium Web"/>
                <a:sym typeface="Titillium Web"/>
              </a:rPr>
              <a:t>Energy Efficiency Standard</a:t>
            </a:r>
            <a:endParaRPr>
              <a:solidFill>
                <a:schemeClr val="dk2"/>
              </a:solidFill>
              <a:latin typeface="Titillium Web"/>
              <a:ea typeface="Titillium Web"/>
              <a:cs typeface="Titillium Web"/>
              <a:sym typeface="Titillium Web"/>
            </a:endParaRPr>
          </a:p>
        </p:txBody>
      </p:sp>
      <p:sp>
        <p:nvSpPr>
          <p:cNvPr id="3334" name="Google Shape;3334;p82"/>
          <p:cNvSpPr txBox="1"/>
          <p:nvPr/>
        </p:nvSpPr>
        <p:spPr>
          <a:xfrm>
            <a:off x="565900" y="3211550"/>
            <a:ext cx="2418000" cy="615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zh-CN">
                <a:solidFill>
                  <a:schemeClr val="dk2"/>
                </a:solidFill>
                <a:latin typeface="Titillium Web"/>
                <a:ea typeface="Titillium Web"/>
                <a:cs typeface="Titillium Web"/>
                <a:sym typeface="Titillium Web"/>
              </a:rPr>
              <a:t>Establish Federal Platform</a:t>
            </a:r>
            <a:endParaRPr>
              <a:solidFill>
                <a:schemeClr val="dk2"/>
              </a:solidFill>
              <a:latin typeface="Titillium Web"/>
              <a:ea typeface="Titillium Web"/>
              <a:cs typeface="Titillium Web"/>
              <a:sym typeface="Titillium Web"/>
            </a:endParaRPr>
          </a:p>
        </p:txBody>
      </p:sp>
      <p:sp>
        <p:nvSpPr>
          <p:cNvPr id="3335" name="Google Shape;3335;p82"/>
          <p:cNvSpPr txBox="1"/>
          <p:nvPr/>
        </p:nvSpPr>
        <p:spPr>
          <a:xfrm>
            <a:off x="565900" y="4073775"/>
            <a:ext cx="2418000" cy="615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zh-CN">
                <a:solidFill>
                  <a:schemeClr val="dk2"/>
                </a:solidFill>
                <a:latin typeface="Titillium Web"/>
                <a:ea typeface="Titillium Web"/>
                <a:cs typeface="Titillium Web"/>
                <a:sym typeface="Titillium Web"/>
              </a:rPr>
              <a:t>Mentorship and Legislation for ISO 14001</a:t>
            </a:r>
            <a:endParaRPr>
              <a:solidFill>
                <a:schemeClr val="dk2"/>
              </a:solidFill>
              <a:latin typeface="Titillium Web"/>
              <a:ea typeface="Titillium Web"/>
              <a:cs typeface="Titillium Web"/>
              <a:sym typeface="Titillium Web"/>
            </a:endParaRPr>
          </a:p>
        </p:txBody>
      </p:sp>
      <p:sp>
        <p:nvSpPr>
          <p:cNvPr id="3336" name="Google Shape;3336;p82"/>
          <p:cNvSpPr txBox="1"/>
          <p:nvPr/>
        </p:nvSpPr>
        <p:spPr>
          <a:xfrm>
            <a:off x="3363000" y="2344037"/>
            <a:ext cx="2418000" cy="615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zh-CN">
                <a:solidFill>
                  <a:schemeClr val="dk2"/>
                </a:solidFill>
                <a:latin typeface="Titillium Web"/>
                <a:ea typeface="Titillium Web"/>
                <a:cs typeface="Titillium Web"/>
                <a:sym typeface="Titillium Web"/>
              </a:rPr>
              <a:t>Partnerships for Research and Innovation</a:t>
            </a:r>
            <a:endParaRPr>
              <a:solidFill>
                <a:schemeClr val="dk2"/>
              </a:solidFill>
              <a:latin typeface="Titillium Web"/>
              <a:ea typeface="Titillium Web"/>
              <a:cs typeface="Titillium Web"/>
              <a:sym typeface="Titillium Web"/>
            </a:endParaRPr>
          </a:p>
        </p:txBody>
      </p:sp>
      <p:sp>
        <p:nvSpPr>
          <p:cNvPr id="3337" name="Google Shape;3337;p82"/>
          <p:cNvSpPr txBox="1"/>
          <p:nvPr/>
        </p:nvSpPr>
        <p:spPr>
          <a:xfrm>
            <a:off x="3363000" y="3212716"/>
            <a:ext cx="2418000" cy="615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zh-CN">
                <a:solidFill>
                  <a:schemeClr val="dk2"/>
                </a:solidFill>
                <a:latin typeface="Titillium Web"/>
                <a:ea typeface="Titillium Web"/>
                <a:cs typeface="Titillium Web"/>
                <a:sym typeface="Titillium Web"/>
              </a:rPr>
              <a:t>Tax Incentives and</a:t>
            </a:r>
            <a:r>
              <a:rPr lang="zh-CN">
                <a:solidFill>
                  <a:schemeClr val="dk2"/>
                </a:solidFill>
                <a:latin typeface="Titillium Web"/>
                <a:ea typeface="Titillium Web"/>
                <a:cs typeface="Titillium Web"/>
                <a:sym typeface="Titillium Web"/>
              </a:rPr>
              <a:t> CCUS</a:t>
            </a:r>
            <a:r>
              <a:rPr lang="zh-CN">
                <a:solidFill>
                  <a:schemeClr val="dk2"/>
                </a:solidFill>
                <a:latin typeface="Titillium Web"/>
                <a:ea typeface="Titillium Web"/>
                <a:cs typeface="Titillium Web"/>
                <a:sym typeface="Titillium Web"/>
              </a:rPr>
              <a:t> Technology Development</a:t>
            </a:r>
            <a:endParaRPr>
              <a:solidFill>
                <a:schemeClr val="dk2"/>
              </a:solidFill>
              <a:latin typeface="Titillium Web"/>
              <a:ea typeface="Titillium Web"/>
              <a:cs typeface="Titillium Web"/>
              <a:sym typeface="Titillium Web"/>
            </a:endParaRPr>
          </a:p>
        </p:txBody>
      </p:sp>
      <p:cxnSp>
        <p:nvCxnSpPr>
          <p:cNvPr id="3338" name="Google Shape;3338;p82"/>
          <p:cNvCxnSpPr>
            <a:stCxn id="3333" idx="2"/>
            <a:endCxn id="3334" idx="0"/>
          </p:cNvCxnSpPr>
          <p:nvPr/>
        </p:nvCxnSpPr>
        <p:spPr>
          <a:xfrm>
            <a:off x="1774900" y="2964925"/>
            <a:ext cx="0" cy="246600"/>
          </a:xfrm>
          <a:prstGeom prst="straightConnector1">
            <a:avLst/>
          </a:prstGeom>
          <a:noFill/>
          <a:ln cap="flat" cmpd="sng" w="9525">
            <a:solidFill>
              <a:schemeClr val="dk1"/>
            </a:solidFill>
            <a:prstDash val="solid"/>
            <a:round/>
            <a:headEnd len="med" w="med" type="none"/>
            <a:tailEnd len="med" w="med" type="none"/>
          </a:ln>
        </p:spPr>
      </p:cxnSp>
      <p:cxnSp>
        <p:nvCxnSpPr>
          <p:cNvPr id="3339" name="Google Shape;3339;p82"/>
          <p:cNvCxnSpPr>
            <a:stCxn id="3334" idx="2"/>
            <a:endCxn id="3335" idx="0"/>
          </p:cNvCxnSpPr>
          <p:nvPr/>
        </p:nvCxnSpPr>
        <p:spPr>
          <a:xfrm>
            <a:off x="1774900" y="3827150"/>
            <a:ext cx="0" cy="246600"/>
          </a:xfrm>
          <a:prstGeom prst="straightConnector1">
            <a:avLst/>
          </a:prstGeom>
          <a:noFill/>
          <a:ln cap="flat" cmpd="sng" w="9525">
            <a:solidFill>
              <a:schemeClr val="dk1"/>
            </a:solidFill>
            <a:prstDash val="solid"/>
            <a:round/>
            <a:headEnd len="med" w="med" type="none"/>
            <a:tailEnd len="med" w="med" type="none"/>
          </a:ln>
        </p:spPr>
      </p:cxnSp>
      <p:cxnSp>
        <p:nvCxnSpPr>
          <p:cNvPr id="3340" name="Google Shape;3340;p82"/>
          <p:cNvCxnSpPr>
            <a:stCxn id="3336" idx="2"/>
            <a:endCxn id="3337" idx="0"/>
          </p:cNvCxnSpPr>
          <p:nvPr/>
        </p:nvCxnSpPr>
        <p:spPr>
          <a:xfrm>
            <a:off x="4572000" y="2959637"/>
            <a:ext cx="0" cy="253200"/>
          </a:xfrm>
          <a:prstGeom prst="straightConnector1">
            <a:avLst/>
          </a:prstGeom>
          <a:noFill/>
          <a:ln cap="flat" cmpd="sng" w="9525">
            <a:solidFill>
              <a:schemeClr val="dk1"/>
            </a:solidFill>
            <a:prstDash val="solid"/>
            <a:round/>
            <a:headEnd len="med" w="med" type="none"/>
            <a:tailEnd len="med" w="med" type="none"/>
          </a:ln>
        </p:spPr>
      </p:cxnSp>
      <p:cxnSp>
        <p:nvCxnSpPr>
          <p:cNvPr id="3341" name="Google Shape;3341;p82"/>
          <p:cNvCxnSpPr>
            <a:stCxn id="3331" idx="2"/>
            <a:endCxn id="3333" idx="0"/>
          </p:cNvCxnSpPr>
          <p:nvPr/>
        </p:nvCxnSpPr>
        <p:spPr>
          <a:xfrm>
            <a:off x="1774825" y="2101375"/>
            <a:ext cx="0" cy="248100"/>
          </a:xfrm>
          <a:prstGeom prst="straightConnector1">
            <a:avLst/>
          </a:prstGeom>
          <a:noFill/>
          <a:ln cap="flat" cmpd="sng" w="9525">
            <a:solidFill>
              <a:schemeClr val="dk1"/>
            </a:solidFill>
            <a:prstDash val="solid"/>
            <a:round/>
            <a:headEnd len="med" w="med" type="none"/>
            <a:tailEnd len="med" w="med" type="none"/>
          </a:ln>
        </p:spPr>
      </p:cxnSp>
      <p:cxnSp>
        <p:nvCxnSpPr>
          <p:cNvPr id="3342" name="Google Shape;3342;p82"/>
          <p:cNvCxnSpPr>
            <a:stCxn id="3332" idx="2"/>
            <a:endCxn id="3336" idx="0"/>
          </p:cNvCxnSpPr>
          <p:nvPr/>
        </p:nvCxnSpPr>
        <p:spPr>
          <a:xfrm>
            <a:off x="4572050" y="2100200"/>
            <a:ext cx="0" cy="243900"/>
          </a:xfrm>
          <a:prstGeom prst="straightConnector1">
            <a:avLst/>
          </a:prstGeom>
          <a:noFill/>
          <a:ln cap="flat" cmpd="sng" w="9525">
            <a:solidFill>
              <a:schemeClr val="dk1"/>
            </a:solidFill>
            <a:prstDash val="solid"/>
            <a:round/>
            <a:headEnd len="med" w="med" type="none"/>
            <a:tailEnd len="med" w="med" type="none"/>
          </a:ln>
        </p:spPr>
      </p:cxnSp>
      <p:sp>
        <p:nvSpPr>
          <p:cNvPr id="3343" name="Google Shape;3343;p82"/>
          <p:cNvSpPr txBox="1"/>
          <p:nvPr/>
        </p:nvSpPr>
        <p:spPr>
          <a:xfrm>
            <a:off x="6160450" y="1264304"/>
            <a:ext cx="2417400" cy="837900"/>
          </a:xfrm>
          <a:prstGeom prst="rect">
            <a:avLst/>
          </a:prstGeom>
          <a:noFill/>
          <a:ln cap="flat" cmpd="sng" w="9525">
            <a:solidFill>
              <a:schemeClr val="dk1"/>
            </a:solidFill>
            <a:prstDash val="solid"/>
            <a:round/>
            <a:headEnd len="sm" w="sm" type="none"/>
            <a:tailEnd len="sm" w="sm" type="none"/>
          </a:ln>
        </p:spPr>
        <p:txBody>
          <a:bodyPr anchorCtr="0" anchor="ctr" bIns="0" lIns="0" spcFirstLastPara="1" rIns="0" wrap="square" tIns="6350">
            <a:noAutofit/>
          </a:bodyPr>
          <a:lstStyle/>
          <a:p>
            <a:pPr indent="0" lvl="0" marL="0" marR="0" rtl="0" algn="ctr">
              <a:lnSpc>
                <a:spcPct val="100000"/>
              </a:lnSpc>
              <a:spcBef>
                <a:spcPts val="0"/>
              </a:spcBef>
              <a:spcAft>
                <a:spcPts val="0"/>
              </a:spcAft>
              <a:buNone/>
            </a:pPr>
            <a:r>
              <a:rPr lang="zh-CN" sz="1800">
                <a:solidFill>
                  <a:schemeClr val="dk2"/>
                </a:solidFill>
                <a:latin typeface="Titillium Web SemiBold"/>
                <a:ea typeface="Titillium Web SemiBold"/>
                <a:cs typeface="Titillium Web SemiBold"/>
                <a:sym typeface="Titillium Web SemiBold"/>
              </a:rPr>
              <a:t>Public Relations Strategy</a:t>
            </a:r>
            <a:endParaRPr sz="1800">
              <a:solidFill>
                <a:schemeClr val="dk2"/>
              </a:solidFill>
              <a:latin typeface="Titillium Web SemiBold"/>
              <a:ea typeface="Titillium Web SemiBold"/>
              <a:cs typeface="Titillium Web SemiBold"/>
              <a:sym typeface="Titillium Web SemiBold"/>
            </a:endParaRPr>
          </a:p>
        </p:txBody>
      </p:sp>
      <p:sp>
        <p:nvSpPr>
          <p:cNvPr id="3344" name="Google Shape;3344;p82"/>
          <p:cNvSpPr txBox="1"/>
          <p:nvPr/>
        </p:nvSpPr>
        <p:spPr>
          <a:xfrm>
            <a:off x="6160102" y="2346050"/>
            <a:ext cx="2418000" cy="615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zh-CN">
                <a:solidFill>
                  <a:schemeClr val="dk2"/>
                </a:solidFill>
                <a:latin typeface="Titillium Web"/>
                <a:ea typeface="Titillium Web"/>
                <a:cs typeface="Titillium Web"/>
                <a:sym typeface="Titillium Web"/>
              </a:rPr>
              <a:t>Nationwide Awareness Campaign</a:t>
            </a:r>
            <a:endParaRPr>
              <a:solidFill>
                <a:schemeClr val="dk2"/>
              </a:solidFill>
              <a:latin typeface="Titillium Web"/>
              <a:ea typeface="Titillium Web"/>
              <a:cs typeface="Titillium Web"/>
              <a:sym typeface="Titillium Web"/>
            </a:endParaRPr>
          </a:p>
        </p:txBody>
      </p:sp>
      <p:sp>
        <p:nvSpPr>
          <p:cNvPr id="3345" name="Google Shape;3345;p82"/>
          <p:cNvSpPr txBox="1"/>
          <p:nvPr/>
        </p:nvSpPr>
        <p:spPr>
          <a:xfrm>
            <a:off x="6160102" y="3214729"/>
            <a:ext cx="2418000" cy="615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zh-CN">
                <a:solidFill>
                  <a:schemeClr val="dk2"/>
                </a:solidFill>
                <a:latin typeface="Titillium Web"/>
                <a:ea typeface="Titillium Web"/>
                <a:cs typeface="Titillium Web"/>
                <a:sym typeface="Titillium Web"/>
              </a:rPr>
              <a:t>Engagement and Education Initiatives on Social Media</a:t>
            </a:r>
            <a:endParaRPr>
              <a:solidFill>
                <a:schemeClr val="dk2"/>
              </a:solidFill>
              <a:latin typeface="Titillium Web"/>
              <a:ea typeface="Titillium Web"/>
              <a:cs typeface="Titillium Web"/>
              <a:sym typeface="Titillium Web"/>
            </a:endParaRPr>
          </a:p>
        </p:txBody>
      </p:sp>
      <p:cxnSp>
        <p:nvCxnSpPr>
          <p:cNvPr id="3346" name="Google Shape;3346;p82"/>
          <p:cNvCxnSpPr>
            <a:stCxn id="3344" idx="2"/>
            <a:endCxn id="3345" idx="0"/>
          </p:cNvCxnSpPr>
          <p:nvPr/>
        </p:nvCxnSpPr>
        <p:spPr>
          <a:xfrm>
            <a:off x="7369102" y="2961650"/>
            <a:ext cx="0" cy="253200"/>
          </a:xfrm>
          <a:prstGeom prst="straightConnector1">
            <a:avLst/>
          </a:prstGeom>
          <a:noFill/>
          <a:ln cap="flat" cmpd="sng" w="9525">
            <a:solidFill>
              <a:schemeClr val="dk1"/>
            </a:solidFill>
            <a:prstDash val="solid"/>
            <a:round/>
            <a:headEnd len="med" w="med" type="none"/>
            <a:tailEnd len="med" w="med" type="none"/>
          </a:ln>
        </p:spPr>
      </p:cxnSp>
      <p:cxnSp>
        <p:nvCxnSpPr>
          <p:cNvPr id="3347" name="Google Shape;3347;p82"/>
          <p:cNvCxnSpPr>
            <a:stCxn id="3343" idx="2"/>
            <a:endCxn id="3344" idx="0"/>
          </p:cNvCxnSpPr>
          <p:nvPr/>
        </p:nvCxnSpPr>
        <p:spPr>
          <a:xfrm>
            <a:off x="7369150" y="2102204"/>
            <a:ext cx="0" cy="243900"/>
          </a:xfrm>
          <a:prstGeom prst="straightConnector1">
            <a:avLst/>
          </a:prstGeom>
          <a:noFill/>
          <a:ln cap="flat" cmpd="sng" w="9525">
            <a:solidFill>
              <a:schemeClr val="dk1"/>
            </a:solidFill>
            <a:prstDash val="solid"/>
            <a:round/>
            <a:headEnd len="med" w="med" type="none"/>
            <a:tailEnd len="med" w="med" type="none"/>
          </a:ln>
        </p:spPr>
      </p:cxnSp>
      <p:sp>
        <p:nvSpPr>
          <p:cNvPr id="3348" name="Google Shape;3348;p82"/>
          <p:cNvSpPr/>
          <p:nvPr/>
        </p:nvSpPr>
        <p:spPr>
          <a:xfrm>
            <a:off x="5825000" y="4289975"/>
            <a:ext cx="2753100" cy="429000"/>
          </a:xfrm>
          <a:prstGeom prst="stripedRightArrow">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200">
                <a:solidFill>
                  <a:schemeClr val="lt1"/>
                </a:solidFill>
              </a:rPr>
              <a:t>Example PR Poster in </a:t>
            </a:r>
            <a:r>
              <a:rPr lang="zh-CN" sz="1200">
                <a:solidFill>
                  <a:schemeClr val="lt1"/>
                </a:solidFill>
              </a:rPr>
              <a:t>Next Page</a:t>
            </a:r>
            <a:endParaRPr sz="12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2" name="Shape 3352"/>
        <p:cNvGrpSpPr/>
        <p:nvPr/>
      </p:nvGrpSpPr>
      <p:grpSpPr>
        <a:xfrm>
          <a:off x="0" y="0"/>
          <a:ext cx="0" cy="0"/>
          <a:chOff x="0" y="0"/>
          <a:chExt cx="0" cy="0"/>
        </a:xfrm>
      </p:grpSpPr>
      <p:sp>
        <p:nvSpPr>
          <p:cNvPr id="3353" name="Google Shape;3353;p83"/>
          <p:cNvSpPr txBox="1"/>
          <p:nvPr>
            <p:ph type="title"/>
          </p:nvPr>
        </p:nvSpPr>
        <p:spPr>
          <a:xfrm>
            <a:off x="720000" y="140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sz="3100"/>
              <a:t>Example Social Media Promotion Poster</a:t>
            </a:r>
            <a:endParaRPr sz="3100"/>
          </a:p>
        </p:txBody>
      </p:sp>
      <p:pic>
        <p:nvPicPr>
          <p:cNvPr id="3354" name="Google Shape;3354;p83"/>
          <p:cNvPicPr preferRelativeResize="0"/>
          <p:nvPr/>
        </p:nvPicPr>
        <p:blipFill>
          <a:blip r:embed="rId3">
            <a:alphaModFix/>
          </a:blip>
          <a:stretch>
            <a:fillRect/>
          </a:stretch>
        </p:blipFill>
        <p:spPr>
          <a:xfrm>
            <a:off x="1835201" y="712925"/>
            <a:ext cx="5473601" cy="42380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8" name="Shape 3358"/>
        <p:cNvGrpSpPr/>
        <p:nvPr/>
      </p:nvGrpSpPr>
      <p:grpSpPr>
        <a:xfrm>
          <a:off x="0" y="0"/>
          <a:ext cx="0" cy="0"/>
          <a:chOff x="0" y="0"/>
          <a:chExt cx="0" cy="0"/>
        </a:xfrm>
      </p:grpSpPr>
      <p:sp>
        <p:nvSpPr>
          <p:cNvPr id="3359" name="Google Shape;3359;p84"/>
          <p:cNvSpPr txBox="1"/>
          <p:nvPr>
            <p:ph type="title"/>
          </p:nvPr>
        </p:nvSpPr>
        <p:spPr>
          <a:xfrm>
            <a:off x="713225" y="2448224"/>
            <a:ext cx="4472400" cy="139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CN" sz="4500"/>
              <a:t>Business Sophistication</a:t>
            </a:r>
            <a:endParaRPr/>
          </a:p>
        </p:txBody>
      </p:sp>
      <p:sp>
        <p:nvSpPr>
          <p:cNvPr id="3360" name="Google Shape;3360;p84"/>
          <p:cNvSpPr txBox="1"/>
          <p:nvPr>
            <p:ph idx="2" type="title"/>
          </p:nvPr>
        </p:nvSpPr>
        <p:spPr>
          <a:xfrm>
            <a:off x="2208275" y="1423663"/>
            <a:ext cx="1482300" cy="77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03</a:t>
            </a:r>
            <a:endParaRPr/>
          </a:p>
        </p:txBody>
      </p:sp>
      <p:sp>
        <p:nvSpPr>
          <p:cNvPr id="3361" name="Google Shape;3361;p84"/>
          <p:cNvSpPr txBox="1"/>
          <p:nvPr>
            <p:ph idx="1" type="subTitle"/>
          </p:nvPr>
        </p:nvSpPr>
        <p:spPr>
          <a:xfrm>
            <a:off x="530825" y="3952825"/>
            <a:ext cx="55230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Policies and Practical Strategies for Business </a:t>
            </a:r>
            <a:r>
              <a:rPr lang="zh-CN"/>
              <a:t>Sophistication</a:t>
            </a:r>
            <a:endParaRPr/>
          </a:p>
          <a:p>
            <a:pPr indent="0" lvl="0" marL="0" rtl="0" algn="ctr">
              <a:spcBef>
                <a:spcPts val="0"/>
              </a:spcBef>
              <a:spcAft>
                <a:spcPts val="0"/>
              </a:spcAft>
              <a:buNone/>
            </a:pPr>
            <a:r>
              <a:t/>
            </a:r>
            <a:endParaRPr/>
          </a:p>
        </p:txBody>
      </p:sp>
      <p:grpSp>
        <p:nvGrpSpPr>
          <p:cNvPr id="3362" name="Google Shape;3362;p84"/>
          <p:cNvGrpSpPr/>
          <p:nvPr/>
        </p:nvGrpSpPr>
        <p:grpSpPr>
          <a:xfrm>
            <a:off x="5353800" y="841275"/>
            <a:ext cx="3230047" cy="3218875"/>
            <a:chOff x="5353800" y="841275"/>
            <a:chExt cx="3230047" cy="3218875"/>
          </a:xfrm>
        </p:grpSpPr>
        <p:sp>
          <p:nvSpPr>
            <p:cNvPr id="3363" name="Google Shape;3363;p84"/>
            <p:cNvSpPr/>
            <p:nvPr/>
          </p:nvSpPr>
          <p:spPr>
            <a:xfrm>
              <a:off x="6287794" y="1282766"/>
              <a:ext cx="102452" cy="88921"/>
            </a:xfrm>
            <a:custGeom>
              <a:rect b="b" l="l" r="r" t="t"/>
              <a:pathLst>
                <a:path extrusionOk="0" h="828" w="954">
                  <a:moveTo>
                    <a:pt x="753" y="0"/>
                  </a:moveTo>
                  <a:cubicBezTo>
                    <a:pt x="753" y="0"/>
                    <a:pt x="702" y="25"/>
                    <a:pt x="652" y="75"/>
                  </a:cubicBezTo>
                  <a:cubicBezTo>
                    <a:pt x="577" y="125"/>
                    <a:pt x="477" y="201"/>
                    <a:pt x="377" y="276"/>
                  </a:cubicBezTo>
                  <a:cubicBezTo>
                    <a:pt x="276" y="326"/>
                    <a:pt x="201" y="426"/>
                    <a:pt x="126" y="476"/>
                  </a:cubicBezTo>
                  <a:cubicBezTo>
                    <a:pt x="51" y="526"/>
                    <a:pt x="1" y="577"/>
                    <a:pt x="1" y="577"/>
                  </a:cubicBezTo>
                  <a:lnTo>
                    <a:pt x="276" y="827"/>
                  </a:lnTo>
                  <a:cubicBezTo>
                    <a:pt x="276" y="827"/>
                    <a:pt x="301" y="802"/>
                    <a:pt x="377" y="752"/>
                  </a:cubicBezTo>
                  <a:cubicBezTo>
                    <a:pt x="427" y="702"/>
                    <a:pt x="502" y="627"/>
                    <a:pt x="602" y="551"/>
                  </a:cubicBezTo>
                  <a:cubicBezTo>
                    <a:pt x="677" y="501"/>
                    <a:pt x="778" y="426"/>
                    <a:pt x="853" y="401"/>
                  </a:cubicBezTo>
                  <a:cubicBezTo>
                    <a:pt x="903" y="351"/>
                    <a:pt x="953" y="326"/>
                    <a:pt x="953" y="326"/>
                  </a:cubicBezTo>
                  <a:lnTo>
                    <a:pt x="753" y="0"/>
                  </a:ln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4"/>
            <p:cNvSpPr/>
            <p:nvPr/>
          </p:nvSpPr>
          <p:spPr>
            <a:xfrm>
              <a:off x="6411618" y="1212746"/>
              <a:ext cx="102345" cy="80867"/>
            </a:xfrm>
            <a:custGeom>
              <a:rect b="b" l="l" r="r" t="t"/>
              <a:pathLst>
                <a:path extrusionOk="0" h="753" w="953">
                  <a:moveTo>
                    <a:pt x="803" y="0"/>
                  </a:moveTo>
                  <a:cubicBezTo>
                    <a:pt x="803" y="0"/>
                    <a:pt x="752" y="26"/>
                    <a:pt x="677" y="76"/>
                  </a:cubicBezTo>
                  <a:cubicBezTo>
                    <a:pt x="602" y="101"/>
                    <a:pt x="502" y="151"/>
                    <a:pt x="402" y="201"/>
                  </a:cubicBezTo>
                  <a:cubicBezTo>
                    <a:pt x="301" y="276"/>
                    <a:pt x="201" y="326"/>
                    <a:pt x="126" y="351"/>
                  </a:cubicBezTo>
                  <a:cubicBezTo>
                    <a:pt x="51" y="401"/>
                    <a:pt x="1" y="427"/>
                    <a:pt x="1" y="427"/>
                  </a:cubicBezTo>
                  <a:lnTo>
                    <a:pt x="176" y="752"/>
                  </a:lnTo>
                  <a:cubicBezTo>
                    <a:pt x="176" y="752"/>
                    <a:pt x="226" y="702"/>
                    <a:pt x="301" y="677"/>
                  </a:cubicBezTo>
                  <a:cubicBezTo>
                    <a:pt x="377" y="627"/>
                    <a:pt x="477" y="577"/>
                    <a:pt x="577" y="527"/>
                  </a:cubicBezTo>
                  <a:cubicBezTo>
                    <a:pt x="652" y="477"/>
                    <a:pt x="752" y="427"/>
                    <a:pt x="828" y="401"/>
                  </a:cubicBezTo>
                  <a:cubicBezTo>
                    <a:pt x="903" y="351"/>
                    <a:pt x="953" y="351"/>
                    <a:pt x="953" y="351"/>
                  </a:cubicBezTo>
                  <a:lnTo>
                    <a:pt x="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4"/>
            <p:cNvSpPr/>
            <p:nvPr/>
          </p:nvSpPr>
          <p:spPr>
            <a:xfrm>
              <a:off x="6543496" y="1164312"/>
              <a:ext cx="105137" cy="67335"/>
            </a:xfrm>
            <a:custGeom>
              <a:rect b="b" l="l" r="r" t="t"/>
              <a:pathLst>
                <a:path extrusionOk="0" h="627" w="979">
                  <a:moveTo>
                    <a:pt x="853" y="0"/>
                  </a:moveTo>
                  <a:cubicBezTo>
                    <a:pt x="853" y="0"/>
                    <a:pt x="652" y="50"/>
                    <a:pt x="427" y="126"/>
                  </a:cubicBezTo>
                  <a:cubicBezTo>
                    <a:pt x="201" y="201"/>
                    <a:pt x="1" y="301"/>
                    <a:pt x="1" y="301"/>
                  </a:cubicBezTo>
                  <a:lnTo>
                    <a:pt x="126" y="627"/>
                  </a:lnTo>
                  <a:cubicBezTo>
                    <a:pt x="126" y="627"/>
                    <a:pt x="326" y="552"/>
                    <a:pt x="552" y="477"/>
                  </a:cubicBezTo>
                  <a:cubicBezTo>
                    <a:pt x="753" y="401"/>
                    <a:pt x="978" y="351"/>
                    <a:pt x="978" y="351"/>
                  </a:cubicBezTo>
                  <a:lnTo>
                    <a:pt x="8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4"/>
            <p:cNvSpPr/>
            <p:nvPr/>
          </p:nvSpPr>
          <p:spPr>
            <a:xfrm>
              <a:off x="6683429" y="1129302"/>
              <a:ext cx="102452" cy="59281"/>
            </a:xfrm>
            <a:custGeom>
              <a:rect b="b" l="l" r="r" t="t"/>
              <a:pathLst>
                <a:path extrusionOk="0" h="552" w="954">
                  <a:moveTo>
                    <a:pt x="878" y="1"/>
                  </a:moveTo>
                  <a:cubicBezTo>
                    <a:pt x="878" y="1"/>
                    <a:pt x="653" y="51"/>
                    <a:pt x="427" y="101"/>
                  </a:cubicBezTo>
                  <a:cubicBezTo>
                    <a:pt x="327" y="126"/>
                    <a:pt x="226" y="151"/>
                    <a:pt x="126" y="151"/>
                  </a:cubicBezTo>
                  <a:cubicBezTo>
                    <a:pt x="51" y="176"/>
                    <a:pt x="1" y="201"/>
                    <a:pt x="1" y="201"/>
                  </a:cubicBezTo>
                  <a:lnTo>
                    <a:pt x="76" y="552"/>
                  </a:lnTo>
                  <a:cubicBezTo>
                    <a:pt x="76" y="552"/>
                    <a:pt x="126" y="527"/>
                    <a:pt x="226" y="527"/>
                  </a:cubicBezTo>
                  <a:cubicBezTo>
                    <a:pt x="302" y="502"/>
                    <a:pt x="402" y="477"/>
                    <a:pt x="527" y="452"/>
                  </a:cubicBezTo>
                  <a:cubicBezTo>
                    <a:pt x="728" y="402"/>
                    <a:pt x="953" y="376"/>
                    <a:pt x="953" y="376"/>
                  </a:cubicBezTo>
                  <a:lnTo>
                    <a:pt x="8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4"/>
            <p:cNvSpPr/>
            <p:nvPr/>
          </p:nvSpPr>
          <p:spPr>
            <a:xfrm>
              <a:off x="6826154" y="1113193"/>
              <a:ext cx="99660" cy="48541"/>
            </a:xfrm>
            <a:custGeom>
              <a:rect b="b" l="l" r="r" t="t"/>
              <a:pathLst>
                <a:path extrusionOk="0" h="452" w="928">
                  <a:moveTo>
                    <a:pt x="903" y="0"/>
                  </a:moveTo>
                  <a:cubicBezTo>
                    <a:pt x="903" y="0"/>
                    <a:pt x="677" y="25"/>
                    <a:pt x="451" y="25"/>
                  </a:cubicBezTo>
                  <a:cubicBezTo>
                    <a:pt x="226" y="50"/>
                    <a:pt x="0" y="75"/>
                    <a:pt x="0" y="75"/>
                  </a:cubicBezTo>
                  <a:lnTo>
                    <a:pt x="50" y="451"/>
                  </a:lnTo>
                  <a:cubicBezTo>
                    <a:pt x="50" y="451"/>
                    <a:pt x="276" y="426"/>
                    <a:pt x="476" y="401"/>
                  </a:cubicBezTo>
                  <a:cubicBezTo>
                    <a:pt x="702" y="376"/>
                    <a:pt x="928" y="376"/>
                    <a:pt x="928" y="376"/>
                  </a:cubicBezTo>
                  <a:lnTo>
                    <a:pt x="9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4"/>
            <p:cNvSpPr/>
            <p:nvPr/>
          </p:nvSpPr>
          <p:spPr>
            <a:xfrm>
              <a:off x="6971456" y="1113193"/>
              <a:ext cx="99660" cy="40487"/>
            </a:xfrm>
            <a:custGeom>
              <a:rect b="b" l="l" r="r" t="t"/>
              <a:pathLst>
                <a:path extrusionOk="0" h="377" w="928">
                  <a:moveTo>
                    <a:pt x="1" y="0"/>
                  </a:moveTo>
                  <a:lnTo>
                    <a:pt x="1" y="351"/>
                  </a:lnTo>
                  <a:lnTo>
                    <a:pt x="452" y="351"/>
                  </a:lnTo>
                  <a:cubicBezTo>
                    <a:pt x="677" y="376"/>
                    <a:pt x="903" y="376"/>
                    <a:pt x="903" y="376"/>
                  </a:cubicBezTo>
                  <a:lnTo>
                    <a:pt x="9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4"/>
            <p:cNvSpPr/>
            <p:nvPr/>
          </p:nvSpPr>
          <p:spPr>
            <a:xfrm>
              <a:off x="7114074" y="1115878"/>
              <a:ext cx="99768" cy="48541"/>
            </a:xfrm>
            <a:custGeom>
              <a:rect b="b" l="l" r="r" t="t"/>
              <a:pathLst>
                <a:path extrusionOk="0" h="452" w="929">
                  <a:moveTo>
                    <a:pt x="26" y="0"/>
                  </a:moveTo>
                  <a:lnTo>
                    <a:pt x="1" y="376"/>
                  </a:lnTo>
                  <a:cubicBezTo>
                    <a:pt x="1" y="376"/>
                    <a:pt x="227" y="376"/>
                    <a:pt x="452" y="401"/>
                  </a:cubicBezTo>
                  <a:cubicBezTo>
                    <a:pt x="678" y="426"/>
                    <a:pt x="903" y="451"/>
                    <a:pt x="903" y="451"/>
                  </a:cubicBezTo>
                  <a:lnTo>
                    <a:pt x="928" y="100"/>
                  </a:lnTo>
                  <a:cubicBezTo>
                    <a:pt x="928" y="100"/>
                    <a:pt x="703" y="75"/>
                    <a:pt x="477" y="50"/>
                  </a:cubicBezTo>
                  <a:cubicBezTo>
                    <a:pt x="252" y="25"/>
                    <a:pt x="26" y="0"/>
                    <a:pt x="26" y="0"/>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4"/>
            <p:cNvSpPr/>
            <p:nvPr/>
          </p:nvSpPr>
          <p:spPr>
            <a:xfrm>
              <a:off x="7256799" y="1131986"/>
              <a:ext cx="102345" cy="56596"/>
            </a:xfrm>
            <a:custGeom>
              <a:rect b="b" l="l" r="r" t="t"/>
              <a:pathLst>
                <a:path extrusionOk="0" h="527" w="953">
                  <a:moveTo>
                    <a:pt x="50" y="1"/>
                  </a:moveTo>
                  <a:lnTo>
                    <a:pt x="0" y="377"/>
                  </a:lnTo>
                  <a:cubicBezTo>
                    <a:pt x="0" y="377"/>
                    <a:pt x="226" y="402"/>
                    <a:pt x="426" y="452"/>
                  </a:cubicBezTo>
                  <a:cubicBezTo>
                    <a:pt x="652" y="477"/>
                    <a:pt x="878" y="527"/>
                    <a:pt x="878" y="527"/>
                  </a:cubicBezTo>
                  <a:lnTo>
                    <a:pt x="953" y="176"/>
                  </a:lnTo>
                  <a:cubicBezTo>
                    <a:pt x="953" y="176"/>
                    <a:pt x="727" y="126"/>
                    <a:pt x="502" y="76"/>
                  </a:cubicBezTo>
                  <a:cubicBezTo>
                    <a:pt x="276" y="51"/>
                    <a:pt x="50" y="1"/>
                    <a:pt x="50" y="1"/>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4"/>
            <p:cNvSpPr/>
            <p:nvPr/>
          </p:nvSpPr>
          <p:spPr>
            <a:xfrm>
              <a:off x="7396731" y="1161627"/>
              <a:ext cx="102345" cy="64650"/>
            </a:xfrm>
            <a:custGeom>
              <a:rect b="b" l="l" r="r" t="t"/>
              <a:pathLst>
                <a:path extrusionOk="0" h="602" w="953">
                  <a:moveTo>
                    <a:pt x="76" y="0"/>
                  </a:moveTo>
                  <a:lnTo>
                    <a:pt x="1" y="351"/>
                  </a:lnTo>
                  <a:cubicBezTo>
                    <a:pt x="1" y="351"/>
                    <a:pt x="201" y="401"/>
                    <a:pt x="427" y="476"/>
                  </a:cubicBezTo>
                  <a:cubicBezTo>
                    <a:pt x="627" y="527"/>
                    <a:pt x="853" y="602"/>
                    <a:pt x="853" y="602"/>
                  </a:cubicBezTo>
                  <a:lnTo>
                    <a:pt x="953" y="251"/>
                  </a:lnTo>
                  <a:cubicBezTo>
                    <a:pt x="953" y="251"/>
                    <a:pt x="752" y="176"/>
                    <a:pt x="527" y="126"/>
                  </a:cubicBezTo>
                  <a:cubicBezTo>
                    <a:pt x="301" y="50"/>
                    <a:pt x="76" y="0"/>
                    <a:pt x="76" y="0"/>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4"/>
            <p:cNvSpPr/>
            <p:nvPr/>
          </p:nvSpPr>
          <p:spPr>
            <a:xfrm>
              <a:off x="7531294" y="1202006"/>
              <a:ext cx="105137" cy="72705"/>
            </a:xfrm>
            <a:custGeom>
              <a:rect b="b" l="l" r="r" t="t"/>
              <a:pathLst>
                <a:path extrusionOk="0" h="677" w="979">
                  <a:moveTo>
                    <a:pt x="126" y="0"/>
                  </a:moveTo>
                  <a:lnTo>
                    <a:pt x="1" y="351"/>
                  </a:lnTo>
                  <a:cubicBezTo>
                    <a:pt x="1" y="351"/>
                    <a:pt x="226" y="426"/>
                    <a:pt x="427" y="501"/>
                  </a:cubicBezTo>
                  <a:cubicBezTo>
                    <a:pt x="627" y="602"/>
                    <a:pt x="828" y="677"/>
                    <a:pt x="828" y="677"/>
                  </a:cubicBezTo>
                  <a:lnTo>
                    <a:pt x="978" y="351"/>
                  </a:lnTo>
                  <a:cubicBezTo>
                    <a:pt x="978" y="351"/>
                    <a:pt x="778" y="251"/>
                    <a:pt x="552" y="176"/>
                  </a:cubicBezTo>
                  <a:cubicBezTo>
                    <a:pt x="352" y="75"/>
                    <a:pt x="126" y="0"/>
                    <a:pt x="126" y="0"/>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4"/>
            <p:cNvSpPr/>
            <p:nvPr/>
          </p:nvSpPr>
          <p:spPr>
            <a:xfrm>
              <a:off x="7663172" y="1258495"/>
              <a:ext cx="105137" cy="78182"/>
            </a:xfrm>
            <a:custGeom>
              <a:rect b="b" l="l" r="r" t="t"/>
              <a:pathLst>
                <a:path extrusionOk="0" h="728" w="979">
                  <a:moveTo>
                    <a:pt x="151" y="1"/>
                  </a:moveTo>
                  <a:lnTo>
                    <a:pt x="1" y="326"/>
                  </a:lnTo>
                  <a:cubicBezTo>
                    <a:pt x="1" y="326"/>
                    <a:pt x="201" y="427"/>
                    <a:pt x="402" y="527"/>
                  </a:cubicBezTo>
                  <a:cubicBezTo>
                    <a:pt x="602" y="627"/>
                    <a:pt x="803" y="727"/>
                    <a:pt x="803" y="727"/>
                  </a:cubicBezTo>
                  <a:lnTo>
                    <a:pt x="978" y="402"/>
                  </a:lnTo>
                  <a:cubicBezTo>
                    <a:pt x="978" y="402"/>
                    <a:pt x="778" y="301"/>
                    <a:pt x="577" y="201"/>
                  </a:cubicBezTo>
                  <a:cubicBezTo>
                    <a:pt x="377" y="101"/>
                    <a:pt x="151" y="1"/>
                    <a:pt x="151" y="1"/>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4"/>
            <p:cNvSpPr/>
            <p:nvPr/>
          </p:nvSpPr>
          <p:spPr>
            <a:xfrm>
              <a:off x="7789681" y="1325830"/>
              <a:ext cx="102452" cy="86236"/>
            </a:xfrm>
            <a:custGeom>
              <a:rect b="b" l="l" r="r" t="t"/>
              <a:pathLst>
                <a:path extrusionOk="0" h="803" w="954">
                  <a:moveTo>
                    <a:pt x="176" y="0"/>
                  </a:moveTo>
                  <a:lnTo>
                    <a:pt x="1" y="326"/>
                  </a:lnTo>
                  <a:cubicBezTo>
                    <a:pt x="1" y="326"/>
                    <a:pt x="176" y="451"/>
                    <a:pt x="377" y="551"/>
                  </a:cubicBezTo>
                  <a:cubicBezTo>
                    <a:pt x="452" y="627"/>
                    <a:pt x="552" y="677"/>
                    <a:pt x="627" y="727"/>
                  </a:cubicBezTo>
                  <a:cubicBezTo>
                    <a:pt x="677" y="777"/>
                    <a:pt x="728" y="802"/>
                    <a:pt x="728" y="802"/>
                  </a:cubicBezTo>
                  <a:lnTo>
                    <a:pt x="953" y="526"/>
                  </a:lnTo>
                  <a:cubicBezTo>
                    <a:pt x="953" y="526"/>
                    <a:pt x="903" y="476"/>
                    <a:pt x="828" y="426"/>
                  </a:cubicBezTo>
                  <a:cubicBezTo>
                    <a:pt x="753" y="376"/>
                    <a:pt x="652" y="326"/>
                    <a:pt x="577" y="251"/>
                  </a:cubicBezTo>
                  <a:cubicBezTo>
                    <a:pt x="377" y="125"/>
                    <a:pt x="176" y="0"/>
                    <a:pt x="176" y="0"/>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4"/>
            <p:cNvSpPr/>
            <p:nvPr/>
          </p:nvSpPr>
          <p:spPr>
            <a:xfrm>
              <a:off x="7905450" y="1409274"/>
              <a:ext cx="99660" cy="94291"/>
            </a:xfrm>
            <a:custGeom>
              <a:rect b="b" l="l" r="r" t="t"/>
              <a:pathLst>
                <a:path extrusionOk="0" h="878" w="928">
                  <a:moveTo>
                    <a:pt x="226" y="0"/>
                  </a:moveTo>
                  <a:lnTo>
                    <a:pt x="0" y="301"/>
                  </a:lnTo>
                  <a:lnTo>
                    <a:pt x="677" y="877"/>
                  </a:lnTo>
                  <a:lnTo>
                    <a:pt x="928" y="602"/>
                  </a:lnTo>
                  <a:lnTo>
                    <a:pt x="226" y="0"/>
                  </a:ln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4"/>
            <p:cNvSpPr/>
            <p:nvPr/>
          </p:nvSpPr>
          <p:spPr>
            <a:xfrm>
              <a:off x="8010373" y="1508827"/>
              <a:ext cx="94398" cy="96975"/>
            </a:xfrm>
            <a:custGeom>
              <a:rect b="b" l="l" r="r" t="t"/>
              <a:pathLst>
                <a:path extrusionOk="0" h="903" w="879">
                  <a:moveTo>
                    <a:pt x="252" y="0"/>
                  </a:moveTo>
                  <a:lnTo>
                    <a:pt x="1" y="251"/>
                  </a:lnTo>
                  <a:lnTo>
                    <a:pt x="602" y="903"/>
                  </a:lnTo>
                  <a:lnTo>
                    <a:pt x="878" y="677"/>
                  </a:lnTo>
                  <a:lnTo>
                    <a:pt x="2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4"/>
            <p:cNvSpPr/>
            <p:nvPr/>
          </p:nvSpPr>
          <p:spPr>
            <a:xfrm>
              <a:off x="8101979" y="1619119"/>
              <a:ext cx="88921" cy="102452"/>
            </a:xfrm>
            <a:custGeom>
              <a:rect b="b" l="l" r="r" t="t"/>
              <a:pathLst>
                <a:path extrusionOk="0" h="954" w="828">
                  <a:moveTo>
                    <a:pt x="301" y="1"/>
                  </a:moveTo>
                  <a:lnTo>
                    <a:pt x="0" y="227"/>
                  </a:lnTo>
                  <a:cubicBezTo>
                    <a:pt x="0" y="227"/>
                    <a:pt x="150" y="402"/>
                    <a:pt x="276" y="577"/>
                  </a:cubicBezTo>
                  <a:cubicBezTo>
                    <a:pt x="401" y="753"/>
                    <a:pt x="526" y="953"/>
                    <a:pt x="526" y="953"/>
                  </a:cubicBezTo>
                  <a:lnTo>
                    <a:pt x="827" y="753"/>
                  </a:lnTo>
                  <a:cubicBezTo>
                    <a:pt x="827" y="753"/>
                    <a:pt x="702" y="552"/>
                    <a:pt x="576" y="352"/>
                  </a:cubicBezTo>
                  <a:cubicBezTo>
                    <a:pt x="451" y="176"/>
                    <a:pt x="301" y="1"/>
                    <a:pt x="3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4"/>
            <p:cNvSpPr/>
            <p:nvPr/>
          </p:nvSpPr>
          <p:spPr>
            <a:xfrm>
              <a:off x="8182631" y="1740258"/>
              <a:ext cx="80867" cy="102452"/>
            </a:xfrm>
            <a:custGeom>
              <a:rect b="b" l="l" r="r" t="t"/>
              <a:pathLst>
                <a:path extrusionOk="0" h="954" w="753">
                  <a:moveTo>
                    <a:pt x="302" y="1"/>
                  </a:moveTo>
                  <a:lnTo>
                    <a:pt x="1" y="176"/>
                  </a:lnTo>
                  <a:lnTo>
                    <a:pt x="427" y="953"/>
                  </a:lnTo>
                  <a:lnTo>
                    <a:pt x="753" y="803"/>
                  </a:lnTo>
                  <a:lnTo>
                    <a:pt x="3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4"/>
            <p:cNvSpPr/>
            <p:nvPr/>
          </p:nvSpPr>
          <p:spPr>
            <a:xfrm>
              <a:off x="8247281" y="1869451"/>
              <a:ext cx="72812" cy="105137"/>
            </a:xfrm>
            <a:custGeom>
              <a:rect b="b" l="l" r="r" t="t"/>
              <a:pathLst>
                <a:path extrusionOk="0" h="979" w="678">
                  <a:moveTo>
                    <a:pt x="326" y="1"/>
                  </a:moveTo>
                  <a:lnTo>
                    <a:pt x="0" y="151"/>
                  </a:lnTo>
                  <a:cubicBezTo>
                    <a:pt x="0" y="151"/>
                    <a:pt x="25" y="201"/>
                    <a:pt x="51" y="276"/>
                  </a:cubicBezTo>
                  <a:cubicBezTo>
                    <a:pt x="101" y="352"/>
                    <a:pt x="126" y="452"/>
                    <a:pt x="176" y="552"/>
                  </a:cubicBezTo>
                  <a:lnTo>
                    <a:pt x="326" y="978"/>
                  </a:lnTo>
                  <a:lnTo>
                    <a:pt x="677" y="853"/>
                  </a:lnTo>
                  <a:cubicBezTo>
                    <a:pt x="677" y="853"/>
                    <a:pt x="602" y="627"/>
                    <a:pt x="502" y="427"/>
                  </a:cubicBezTo>
                  <a:cubicBezTo>
                    <a:pt x="477" y="327"/>
                    <a:pt x="426" y="201"/>
                    <a:pt x="401" y="126"/>
                  </a:cubicBezTo>
                  <a:cubicBezTo>
                    <a:pt x="351" y="51"/>
                    <a:pt x="326" y="1"/>
                    <a:pt x="3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4"/>
            <p:cNvSpPr/>
            <p:nvPr/>
          </p:nvSpPr>
          <p:spPr>
            <a:xfrm>
              <a:off x="8298400" y="2006698"/>
              <a:ext cx="64758" cy="102452"/>
            </a:xfrm>
            <a:custGeom>
              <a:rect b="b" l="l" r="r" t="t"/>
              <a:pathLst>
                <a:path extrusionOk="0" h="954" w="603">
                  <a:moveTo>
                    <a:pt x="351" y="1"/>
                  </a:moveTo>
                  <a:lnTo>
                    <a:pt x="1" y="101"/>
                  </a:lnTo>
                  <a:cubicBezTo>
                    <a:pt x="1" y="101"/>
                    <a:pt x="51" y="327"/>
                    <a:pt x="126" y="527"/>
                  </a:cubicBezTo>
                  <a:cubicBezTo>
                    <a:pt x="151" y="628"/>
                    <a:pt x="201" y="753"/>
                    <a:pt x="226" y="828"/>
                  </a:cubicBezTo>
                  <a:cubicBezTo>
                    <a:pt x="251" y="903"/>
                    <a:pt x="251" y="953"/>
                    <a:pt x="251" y="953"/>
                  </a:cubicBezTo>
                  <a:lnTo>
                    <a:pt x="602" y="878"/>
                  </a:lnTo>
                  <a:cubicBezTo>
                    <a:pt x="602" y="878"/>
                    <a:pt x="602" y="803"/>
                    <a:pt x="577" y="728"/>
                  </a:cubicBezTo>
                  <a:cubicBezTo>
                    <a:pt x="552" y="653"/>
                    <a:pt x="502" y="527"/>
                    <a:pt x="477" y="427"/>
                  </a:cubicBezTo>
                  <a:cubicBezTo>
                    <a:pt x="402" y="202"/>
                    <a:pt x="351" y="1"/>
                    <a:pt x="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4"/>
            <p:cNvSpPr/>
            <p:nvPr/>
          </p:nvSpPr>
          <p:spPr>
            <a:xfrm>
              <a:off x="8336095" y="2146738"/>
              <a:ext cx="56596" cy="102345"/>
            </a:xfrm>
            <a:custGeom>
              <a:rect b="b" l="l" r="r" t="t"/>
              <a:pathLst>
                <a:path extrusionOk="0" h="953" w="527">
                  <a:moveTo>
                    <a:pt x="351" y="0"/>
                  </a:moveTo>
                  <a:lnTo>
                    <a:pt x="0" y="75"/>
                  </a:lnTo>
                  <a:cubicBezTo>
                    <a:pt x="0" y="75"/>
                    <a:pt x="51" y="301"/>
                    <a:pt x="101" y="527"/>
                  </a:cubicBezTo>
                  <a:cubicBezTo>
                    <a:pt x="151" y="727"/>
                    <a:pt x="176" y="953"/>
                    <a:pt x="176" y="953"/>
                  </a:cubicBezTo>
                  <a:lnTo>
                    <a:pt x="527" y="903"/>
                  </a:lnTo>
                  <a:cubicBezTo>
                    <a:pt x="527" y="903"/>
                    <a:pt x="502" y="677"/>
                    <a:pt x="452" y="451"/>
                  </a:cubicBezTo>
                  <a:cubicBezTo>
                    <a:pt x="401" y="226"/>
                    <a:pt x="351" y="0"/>
                    <a:pt x="3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4"/>
            <p:cNvSpPr/>
            <p:nvPr/>
          </p:nvSpPr>
          <p:spPr>
            <a:xfrm>
              <a:off x="8363051" y="2289355"/>
              <a:ext cx="51226" cy="102345"/>
            </a:xfrm>
            <a:custGeom>
              <a:rect b="b" l="l" r="r" t="t"/>
              <a:pathLst>
                <a:path extrusionOk="0" h="953" w="477">
                  <a:moveTo>
                    <a:pt x="351" y="1"/>
                  </a:moveTo>
                  <a:lnTo>
                    <a:pt x="0" y="51"/>
                  </a:lnTo>
                  <a:cubicBezTo>
                    <a:pt x="0" y="51"/>
                    <a:pt x="0" y="101"/>
                    <a:pt x="25" y="201"/>
                  </a:cubicBezTo>
                  <a:cubicBezTo>
                    <a:pt x="25" y="276"/>
                    <a:pt x="50" y="377"/>
                    <a:pt x="50" y="502"/>
                  </a:cubicBezTo>
                  <a:cubicBezTo>
                    <a:pt x="75" y="727"/>
                    <a:pt x="100" y="953"/>
                    <a:pt x="100" y="953"/>
                  </a:cubicBezTo>
                  <a:lnTo>
                    <a:pt x="476" y="903"/>
                  </a:lnTo>
                  <a:cubicBezTo>
                    <a:pt x="476" y="903"/>
                    <a:pt x="451" y="677"/>
                    <a:pt x="426" y="452"/>
                  </a:cubicBezTo>
                  <a:cubicBezTo>
                    <a:pt x="401" y="326"/>
                    <a:pt x="401" y="226"/>
                    <a:pt x="376" y="151"/>
                  </a:cubicBezTo>
                  <a:cubicBezTo>
                    <a:pt x="376" y="51"/>
                    <a:pt x="351" y="1"/>
                    <a:pt x="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4"/>
            <p:cNvSpPr/>
            <p:nvPr/>
          </p:nvSpPr>
          <p:spPr>
            <a:xfrm>
              <a:off x="8379160" y="2434657"/>
              <a:ext cx="43172" cy="97083"/>
            </a:xfrm>
            <a:custGeom>
              <a:rect b="b" l="l" r="r" t="t"/>
              <a:pathLst>
                <a:path extrusionOk="0" h="904" w="402">
                  <a:moveTo>
                    <a:pt x="351" y="1"/>
                  </a:moveTo>
                  <a:lnTo>
                    <a:pt x="0" y="26"/>
                  </a:lnTo>
                  <a:cubicBezTo>
                    <a:pt x="0" y="26"/>
                    <a:pt x="0" y="76"/>
                    <a:pt x="0" y="151"/>
                  </a:cubicBezTo>
                  <a:cubicBezTo>
                    <a:pt x="0" y="252"/>
                    <a:pt x="26" y="352"/>
                    <a:pt x="26" y="477"/>
                  </a:cubicBezTo>
                  <a:cubicBezTo>
                    <a:pt x="26" y="703"/>
                    <a:pt x="51" y="903"/>
                    <a:pt x="51" y="903"/>
                  </a:cubicBezTo>
                  <a:lnTo>
                    <a:pt x="401" y="903"/>
                  </a:lnTo>
                  <a:cubicBezTo>
                    <a:pt x="401" y="903"/>
                    <a:pt x="401" y="678"/>
                    <a:pt x="376" y="452"/>
                  </a:cubicBezTo>
                  <a:cubicBezTo>
                    <a:pt x="376" y="327"/>
                    <a:pt x="376" y="227"/>
                    <a:pt x="376" y="126"/>
                  </a:cubicBezTo>
                  <a:cubicBezTo>
                    <a:pt x="376" y="51"/>
                    <a:pt x="351" y="1"/>
                    <a:pt x="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4"/>
            <p:cNvSpPr/>
            <p:nvPr/>
          </p:nvSpPr>
          <p:spPr>
            <a:xfrm>
              <a:off x="5822140" y="1231539"/>
              <a:ext cx="2468309" cy="2468309"/>
            </a:xfrm>
            <a:custGeom>
              <a:rect b="b" l="l" r="r" t="t"/>
              <a:pathLst>
                <a:path extrusionOk="0" h="22984" w="22984">
                  <a:moveTo>
                    <a:pt x="11480" y="1"/>
                  </a:moveTo>
                  <a:cubicBezTo>
                    <a:pt x="5139" y="1"/>
                    <a:pt x="1" y="5139"/>
                    <a:pt x="1" y="11505"/>
                  </a:cubicBezTo>
                  <a:cubicBezTo>
                    <a:pt x="1" y="17846"/>
                    <a:pt x="5139" y="22983"/>
                    <a:pt x="11480" y="22983"/>
                  </a:cubicBezTo>
                  <a:cubicBezTo>
                    <a:pt x="17846" y="22983"/>
                    <a:pt x="22983" y="17846"/>
                    <a:pt x="22983" y="11505"/>
                  </a:cubicBezTo>
                  <a:cubicBezTo>
                    <a:pt x="22983" y="5139"/>
                    <a:pt x="17846" y="1"/>
                    <a:pt x="11480" y="1"/>
                  </a:cubicBezTo>
                  <a:close/>
                </a:path>
              </a:pathLst>
            </a:custGeom>
            <a:solidFill>
              <a:srgbClr val="C5D7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4"/>
            <p:cNvSpPr/>
            <p:nvPr/>
          </p:nvSpPr>
          <p:spPr>
            <a:xfrm>
              <a:off x="5822140" y="1231539"/>
              <a:ext cx="2468309" cy="2468309"/>
            </a:xfrm>
            <a:custGeom>
              <a:rect b="b" l="l" r="r" t="t"/>
              <a:pathLst>
                <a:path extrusionOk="0" h="22984" w="22984">
                  <a:moveTo>
                    <a:pt x="11480" y="1"/>
                  </a:moveTo>
                  <a:cubicBezTo>
                    <a:pt x="5139" y="1"/>
                    <a:pt x="1" y="5139"/>
                    <a:pt x="1" y="11505"/>
                  </a:cubicBezTo>
                  <a:cubicBezTo>
                    <a:pt x="1" y="17846"/>
                    <a:pt x="5139" y="22983"/>
                    <a:pt x="11480" y="22983"/>
                  </a:cubicBezTo>
                  <a:cubicBezTo>
                    <a:pt x="17846" y="22983"/>
                    <a:pt x="22983" y="17846"/>
                    <a:pt x="22983" y="11505"/>
                  </a:cubicBezTo>
                  <a:cubicBezTo>
                    <a:pt x="22983" y="5139"/>
                    <a:pt x="17846" y="1"/>
                    <a:pt x="114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4"/>
            <p:cNvSpPr/>
            <p:nvPr/>
          </p:nvSpPr>
          <p:spPr>
            <a:xfrm>
              <a:off x="7054900" y="1013533"/>
              <a:ext cx="1079402" cy="1496622"/>
            </a:xfrm>
            <a:custGeom>
              <a:rect b="b" l="l" r="r" t="t"/>
              <a:pathLst>
                <a:path extrusionOk="0" h="13936" w="10051">
                  <a:moveTo>
                    <a:pt x="1" y="1"/>
                  </a:moveTo>
                  <a:lnTo>
                    <a:pt x="1" y="13936"/>
                  </a:lnTo>
                  <a:lnTo>
                    <a:pt x="10051" y="4287"/>
                  </a:lnTo>
                  <a:cubicBezTo>
                    <a:pt x="7519" y="1655"/>
                    <a:pt x="396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4"/>
            <p:cNvSpPr/>
            <p:nvPr/>
          </p:nvSpPr>
          <p:spPr>
            <a:xfrm>
              <a:off x="7054900" y="2510047"/>
              <a:ext cx="1528947" cy="716093"/>
            </a:xfrm>
            <a:custGeom>
              <a:rect b="b" l="l" r="r" t="t"/>
              <a:pathLst>
                <a:path extrusionOk="0" h="6668" w="14237">
                  <a:moveTo>
                    <a:pt x="1" y="1"/>
                  </a:moveTo>
                  <a:lnTo>
                    <a:pt x="12357" y="6667"/>
                  </a:lnTo>
                  <a:cubicBezTo>
                    <a:pt x="13409" y="4838"/>
                    <a:pt x="14086" y="2758"/>
                    <a:pt x="14236" y="502"/>
                  </a:cubicBez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4"/>
            <p:cNvSpPr/>
            <p:nvPr/>
          </p:nvSpPr>
          <p:spPr>
            <a:xfrm>
              <a:off x="5539589" y="2316311"/>
              <a:ext cx="1515416" cy="1561165"/>
            </a:xfrm>
            <a:custGeom>
              <a:rect b="b" l="l" r="r" t="t"/>
              <a:pathLst>
                <a:path extrusionOk="0" h="14537" w="14111">
                  <a:moveTo>
                    <a:pt x="50" y="0"/>
                  </a:moveTo>
                  <a:cubicBezTo>
                    <a:pt x="25" y="426"/>
                    <a:pt x="0" y="852"/>
                    <a:pt x="0" y="1278"/>
                  </a:cubicBezTo>
                  <a:cubicBezTo>
                    <a:pt x="0" y="7369"/>
                    <a:pt x="3860" y="12532"/>
                    <a:pt x="9248" y="14537"/>
                  </a:cubicBezTo>
                  <a:lnTo>
                    <a:pt x="14111" y="1780"/>
                  </a:lnTo>
                  <a:lnTo>
                    <a:pt x="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4"/>
            <p:cNvSpPr/>
            <p:nvPr/>
          </p:nvSpPr>
          <p:spPr>
            <a:xfrm>
              <a:off x="5604132" y="841275"/>
              <a:ext cx="1450873" cy="1666195"/>
            </a:xfrm>
            <a:custGeom>
              <a:rect b="b" l="l" r="r" t="t"/>
              <a:pathLst>
                <a:path extrusionOk="0" h="15515" w="13510">
                  <a:moveTo>
                    <a:pt x="4988" y="1"/>
                  </a:moveTo>
                  <a:cubicBezTo>
                    <a:pt x="3058" y="1104"/>
                    <a:pt x="1379" y="2557"/>
                    <a:pt x="1" y="4287"/>
                  </a:cubicBezTo>
                  <a:lnTo>
                    <a:pt x="13510" y="15515"/>
                  </a:lnTo>
                  <a:lnTo>
                    <a:pt x="49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4"/>
            <p:cNvSpPr/>
            <p:nvPr/>
          </p:nvSpPr>
          <p:spPr>
            <a:xfrm>
              <a:off x="5628403" y="1891037"/>
              <a:ext cx="183104" cy="183104"/>
            </a:xfrm>
            <a:custGeom>
              <a:rect b="b" l="l" r="r" t="t"/>
              <a:pathLst>
                <a:path extrusionOk="0" h="1705" w="1705">
                  <a:moveTo>
                    <a:pt x="276" y="0"/>
                  </a:moveTo>
                  <a:lnTo>
                    <a:pt x="0" y="301"/>
                  </a:lnTo>
                  <a:lnTo>
                    <a:pt x="1429" y="1705"/>
                  </a:lnTo>
                  <a:lnTo>
                    <a:pt x="1705" y="1404"/>
                  </a:lnTo>
                  <a:lnTo>
                    <a:pt x="2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4"/>
            <p:cNvSpPr/>
            <p:nvPr/>
          </p:nvSpPr>
          <p:spPr>
            <a:xfrm>
              <a:off x="5628403" y="1891037"/>
              <a:ext cx="183104" cy="180419"/>
            </a:xfrm>
            <a:custGeom>
              <a:rect b="b" l="l" r="r" t="t"/>
              <a:pathLst>
                <a:path extrusionOk="0" h="1680" w="1705">
                  <a:moveTo>
                    <a:pt x="1404" y="0"/>
                  </a:moveTo>
                  <a:lnTo>
                    <a:pt x="0" y="1404"/>
                  </a:lnTo>
                  <a:lnTo>
                    <a:pt x="301" y="1680"/>
                  </a:lnTo>
                  <a:lnTo>
                    <a:pt x="1705" y="276"/>
                  </a:lnTo>
                  <a:lnTo>
                    <a:pt x="1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4"/>
            <p:cNvSpPr/>
            <p:nvPr/>
          </p:nvSpPr>
          <p:spPr>
            <a:xfrm>
              <a:off x="7412840" y="3244826"/>
              <a:ext cx="185896" cy="183212"/>
            </a:xfrm>
            <a:custGeom>
              <a:rect b="b" l="l" r="r" t="t"/>
              <a:pathLst>
                <a:path extrusionOk="0" h="1706" w="1731">
                  <a:moveTo>
                    <a:pt x="302" y="1"/>
                  </a:moveTo>
                  <a:lnTo>
                    <a:pt x="1" y="302"/>
                  </a:lnTo>
                  <a:lnTo>
                    <a:pt x="1430" y="1705"/>
                  </a:lnTo>
                  <a:lnTo>
                    <a:pt x="1730" y="1404"/>
                  </a:lnTo>
                  <a:lnTo>
                    <a:pt x="3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4"/>
            <p:cNvSpPr/>
            <p:nvPr/>
          </p:nvSpPr>
          <p:spPr>
            <a:xfrm>
              <a:off x="7415632" y="3244826"/>
              <a:ext cx="180419" cy="183212"/>
            </a:xfrm>
            <a:custGeom>
              <a:rect b="b" l="l" r="r" t="t"/>
              <a:pathLst>
                <a:path extrusionOk="0" h="1706" w="1680">
                  <a:moveTo>
                    <a:pt x="1404" y="1"/>
                  </a:moveTo>
                  <a:lnTo>
                    <a:pt x="0" y="1404"/>
                  </a:lnTo>
                  <a:lnTo>
                    <a:pt x="276" y="1705"/>
                  </a:lnTo>
                  <a:lnTo>
                    <a:pt x="1679" y="302"/>
                  </a:lnTo>
                  <a:lnTo>
                    <a:pt x="14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4"/>
            <p:cNvSpPr/>
            <p:nvPr/>
          </p:nvSpPr>
          <p:spPr>
            <a:xfrm>
              <a:off x="8357574" y="1594955"/>
              <a:ext cx="212745" cy="212745"/>
            </a:xfrm>
            <a:custGeom>
              <a:rect b="b" l="l" r="r" t="t"/>
              <a:pathLst>
                <a:path extrusionOk="0" h="1981" w="1981">
                  <a:moveTo>
                    <a:pt x="978" y="401"/>
                  </a:moveTo>
                  <a:cubicBezTo>
                    <a:pt x="1304" y="401"/>
                    <a:pt x="1580" y="677"/>
                    <a:pt x="1580" y="978"/>
                  </a:cubicBezTo>
                  <a:cubicBezTo>
                    <a:pt x="1580" y="1304"/>
                    <a:pt x="1304" y="1579"/>
                    <a:pt x="978" y="1579"/>
                  </a:cubicBezTo>
                  <a:cubicBezTo>
                    <a:pt x="678" y="1579"/>
                    <a:pt x="402" y="1304"/>
                    <a:pt x="402" y="978"/>
                  </a:cubicBezTo>
                  <a:cubicBezTo>
                    <a:pt x="402" y="677"/>
                    <a:pt x="678" y="401"/>
                    <a:pt x="978" y="401"/>
                  </a:cubicBezTo>
                  <a:close/>
                  <a:moveTo>
                    <a:pt x="978" y="0"/>
                  </a:moveTo>
                  <a:cubicBezTo>
                    <a:pt x="452" y="0"/>
                    <a:pt x="1" y="452"/>
                    <a:pt x="1" y="978"/>
                  </a:cubicBezTo>
                  <a:cubicBezTo>
                    <a:pt x="1" y="1529"/>
                    <a:pt x="452" y="1980"/>
                    <a:pt x="978" y="1980"/>
                  </a:cubicBezTo>
                  <a:cubicBezTo>
                    <a:pt x="1530" y="1980"/>
                    <a:pt x="1981" y="1529"/>
                    <a:pt x="1981" y="978"/>
                  </a:cubicBezTo>
                  <a:cubicBezTo>
                    <a:pt x="1981" y="452"/>
                    <a:pt x="1530" y="0"/>
                    <a:pt x="978" y="0"/>
                  </a:cubicBezTo>
                  <a:close/>
                </a:path>
              </a:pathLst>
            </a:custGeom>
            <a:solidFill>
              <a:srgbClr val="CB6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4"/>
            <p:cNvSpPr/>
            <p:nvPr/>
          </p:nvSpPr>
          <p:spPr>
            <a:xfrm>
              <a:off x="6680744" y="2722684"/>
              <a:ext cx="1555903" cy="1246290"/>
            </a:xfrm>
            <a:custGeom>
              <a:rect b="b" l="l" r="r" t="t"/>
              <a:pathLst>
                <a:path extrusionOk="0" h="11605" w="14488">
                  <a:moveTo>
                    <a:pt x="4362" y="577"/>
                  </a:moveTo>
                  <a:lnTo>
                    <a:pt x="13911" y="5765"/>
                  </a:lnTo>
                  <a:cubicBezTo>
                    <a:pt x="11856" y="9124"/>
                    <a:pt x="8171" y="11204"/>
                    <a:pt x="4262" y="11204"/>
                  </a:cubicBezTo>
                  <a:cubicBezTo>
                    <a:pt x="2983" y="11204"/>
                    <a:pt x="1730" y="11003"/>
                    <a:pt x="527" y="10577"/>
                  </a:cubicBezTo>
                  <a:lnTo>
                    <a:pt x="4362" y="577"/>
                  </a:lnTo>
                  <a:close/>
                  <a:moveTo>
                    <a:pt x="4136" y="1"/>
                  </a:moveTo>
                  <a:lnTo>
                    <a:pt x="1" y="10828"/>
                  </a:lnTo>
                  <a:lnTo>
                    <a:pt x="201" y="10903"/>
                  </a:lnTo>
                  <a:cubicBezTo>
                    <a:pt x="1505" y="11379"/>
                    <a:pt x="2858" y="11605"/>
                    <a:pt x="4262" y="11605"/>
                  </a:cubicBezTo>
                  <a:cubicBezTo>
                    <a:pt x="8397" y="11605"/>
                    <a:pt x="12282" y="9374"/>
                    <a:pt x="14362" y="5790"/>
                  </a:cubicBezTo>
                  <a:lnTo>
                    <a:pt x="14487" y="5615"/>
                  </a:lnTo>
                  <a:lnTo>
                    <a:pt x="41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4"/>
            <p:cNvSpPr/>
            <p:nvPr/>
          </p:nvSpPr>
          <p:spPr>
            <a:xfrm>
              <a:off x="5353800" y="2297410"/>
              <a:ext cx="51334" cy="148202"/>
            </a:xfrm>
            <a:custGeom>
              <a:rect b="b" l="l" r="r" t="t"/>
              <a:pathLst>
                <a:path extrusionOk="0" h="1380" w="478">
                  <a:moveTo>
                    <a:pt x="126" y="1"/>
                  </a:moveTo>
                  <a:cubicBezTo>
                    <a:pt x="126" y="1"/>
                    <a:pt x="101" y="76"/>
                    <a:pt x="76" y="201"/>
                  </a:cubicBezTo>
                  <a:cubicBezTo>
                    <a:pt x="76" y="327"/>
                    <a:pt x="51" y="502"/>
                    <a:pt x="51" y="677"/>
                  </a:cubicBezTo>
                  <a:cubicBezTo>
                    <a:pt x="26" y="853"/>
                    <a:pt x="26" y="1028"/>
                    <a:pt x="26" y="1154"/>
                  </a:cubicBezTo>
                  <a:cubicBezTo>
                    <a:pt x="26" y="1279"/>
                    <a:pt x="1" y="1354"/>
                    <a:pt x="1" y="1354"/>
                  </a:cubicBezTo>
                  <a:lnTo>
                    <a:pt x="377" y="1379"/>
                  </a:lnTo>
                  <a:cubicBezTo>
                    <a:pt x="377" y="1379"/>
                    <a:pt x="377" y="1279"/>
                    <a:pt x="377" y="1154"/>
                  </a:cubicBezTo>
                  <a:cubicBezTo>
                    <a:pt x="377" y="1028"/>
                    <a:pt x="402" y="878"/>
                    <a:pt x="402" y="703"/>
                  </a:cubicBezTo>
                  <a:cubicBezTo>
                    <a:pt x="427" y="552"/>
                    <a:pt x="427" y="377"/>
                    <a:pt x="452" y="251"/>
                  </a:cubicBezTo>
                  <a:cubicBezTo>
                    <a:pt x="477" y="126"/>
                    <a:pt x="477" y="51"/>
                    <a:pt x="477" y="51"/>
                  </a:cubicBezTo>
                  <a:lnTo>
                    <a:pt x="1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4"/>
            <p:cNvSpPr/>
            <p:nvPr/>
          </p:nvSpPr>
          <p:spPr>
            <a:xfrm>
              <a:off x="5356485" y="2515416"/>
              <a:ext cx="48649" cy="145517"/>
            </a:xfrm>
            <a:custGeom>
              <a:rect b="b" l="l" r="r" t="t"/>
              <a:pathLst>
                <a:path extrusionOk="0" h="1355" w="453">
                  <a:moveTo>
                    <a:pt x="1" y="1"/>
                  </a:moveTo>
                  <a:cubicBezTo>
                    <a:pt x="1" y="1"/>
                    <a:pt x="1" y="352"/>
                    <a:pt x="26" y="678"/>
                  </a:cubicBezTo>
                  <a:cubicBezTo>
                    <a:pt x="51" y="1028"/>
                    <a:pt x="76" y="1354"/>
                    <a:pt x="76" y="1354"/>
                  </a:cubicBezTo>
                  <a:lnTo>
                    <a:pt x="452" y="1329"/>
                  </a:lnTo>
                  <a:cubicBezTo>
                    <a:pt x="452" y="1329"/>
                    <a:pt x="427" y="978"/>
                    <a:pt x="377" y="652"/>
                  </a:cubicBezTo>
                  <a:cubicBezTo>
                    <a:pt x="352" y="327"/>
                    <a:pt x="352"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4"/>
            <p:cNvSpPr/>
            <p:nvPr/>
          </p:nvSpPr>
          <p:spPr>
            <a:xfrm>
              <a:off x="5375386" y="2725369"/>
              <a:ext cx="67335" cy="150886"/>
            </a:xfrm>
            <a:custGeom>
              <a:rect b="b" l="l" r="r" t="t"/>
              <a:pathLst>
                <a:path extrusionOk="0" h="1405" w="627">
                  <a:moveTo>
                    <a:pt x="351" y="1"/>
                  </a:moveTo>
                  <a:lnTo>
                    <a:pt x="0" y="76"/>
                  </a:lnTo>
                  <a:cubicBezTo>
                    <a:pt x="0" y="76"/>
                    <a:pt x="0" y="151"/>
                    <a:pt x="25" y="276"/>
                  </a:cubicBezTo>
                  <a:cubicBezTo>
                    <a:pt x="51" y="402"/>
                    <a:pt x="101" y="577"/>
                    <a:pt x="126" y="753"/>
                  </a:cubicBezTo>
                  <a:cubicBezTo>
                    <a:pt x="151" y="903"/>
                    <a:pt x="201" y="1078"/>
                    <a:pt x="226" y="1204"/>
                  </a:cubicBezTo>
                  <a:cubicBezTo>
                    <a:pt x="226" y="1329"/>
                    <a:pt x="276" y="1404"/>
                    <a:pt x="276" y="1404"/>
                  </a:cubicBezTo>
                  <a:lnTo>
                    <a:pt x="627" y="1329"/>
                  </a:lnTo>
                  <a:cubicBezTo>
                    <a:pt x="627" y="1329"/>
                    <a:pt x="602" y="1254"/>
                    <a:pt x="577" y="1129"/>
                  </a:cubicBezTo>
                  <a:cubicBezTo>
                    <a:pt x="552" y="1003"/>
                    <a:pt x="502" y="828"/>
                    <a:pt x="477" y="677"/>
                  </a:cubicBezTo>
                  <a:cubicBezTo>
                    <a:pt x="452" y="502"/>
                    <a:pt x="426" y="352"/>
                    <a:pt x="401" y="226"/>
                  </a:cubicBezTo>
                  <a:cubicBezTo>
                    <a:pt x="376" y="101"/>
                    <a:pt x="351" y="1"/>
                    <a:pt x="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4"/>
            <p:cNvSpPr/>
            <p:nvPr/>
          </p:nvSpPr>
          <p:spPr>
            <a:xfrm>
              <a:off x="5423820" y="2935321"/>
              <a:ext cx="80867" cy="150886"/>
            </a:xfrm>
            <a:custGeom>
              <a:rect b="b" l="l" r="r" t="t"/>
              <a:pathLst>
                <a:path extrusionOk="0" h="1405" w="753">
                  <a:moveTo>
                    <a:pt x="351" y="1"/>
                  </a:moveTo>
                  <a:lnTo>
                    <a:pt x="1" y="101"/>
                  </a:lnTo>
                  <a:lnTo>
                    <a:pt x="427" y="1404"/>
                  </a:lnTo>
                  <a:lnTo>
                    <a:pt x="752" y="1254"/>
                  </a:lnTo>
                  <a:lnTo>
                    <a:pt x="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4"/>
            <p:cNvSpPr/>
            <p:nvPr/>
          </p:nvSpPr>
          <p:spPr>
            <a:xfrm>
              <a:off x="5496525" y="3134534"/>
              <a:ext cx="99660" cy="148094"/>
            </a:xfrm>
            <a:custGeom>
              <a:rect b="b" l="l" r="r" t="t"/>
              <a:pathLst>
                <a:path extrusionOk="0" h="1379" w="928">
                  <a:moveTo>
                    <a:pt x="351" y="0"/>
                  </a:moveTo>
                  <a:lnTo>
                    <a:pt x="0" y="151"/>
                  </a:lnTo>
                  <a:cubicBezTo>
                    <a:pt x="0" y="151"/>
                    <a:pt x="50" y="226"/>
                    <a:pt x="100" y="351"/>
                  </a:cubicBezTo>
                  <a:cubicBezTo>
                    <a:pt x="151" y="451"/>
                    <a:pt x="201" y="627"/>
                    <a:pt x="301" y="777"/>
                  </a:cubicBezTo>
                  <a:cubicBezTo>
                    <a:pt x="451" y="1078"/>
                    <a:pt x="602" y="1379"/>
                    <a:pt x="602" y="1379"/>
                  </a:cubicBezTo>
                  <a:lnTo>
                    <a:pt x="928" y="1203"/>
                  </a:lnTo>
                  <a:lnTo>
                    <a:pt x="627" y="602"/>
                  </a:lnTo>
                  <a:cubicBezTo>
                    <a:pt x="527" y="477"/>
                    <a:pt x="476" y="301"/>
                    <a:pt x="426" y="201"/>
                  </a:cubicBezTo>
                  <a:cubicBezTo>
                    <a:pt x="376" y="75"/>
                    <a:pt x="351" y="0"/>
                    <a:pt x="3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4"/>
            <p:cNvSpPr/>
            <p:nvPr/>
          </p:nvSpPr>
          <p:spPr>
            <a:xfrm>
              <a:off x="5598763" y="3325585"/>
              <a:ext cx="113192" cy="140147"/>
            </a:xfrm>
            <a:custGeom>
              <a:rect b="b" l="l" r="r" t="t"/>
              <a:pathLst>
                <a:path extrusionOk="0" h="1305" w="1054">
                  <a:moveTo>
                    <a:pt x="301" y="1"/>
                  </a:moveTo>
                  <a:lnTo>
                    <a:pt x="1" y="176"/>
                  </a:lnTo>
                  <a:cubicBezTo>
                    <a:pt x="1" y="176"/>
                    <a:pt x="176" y="477"/>
                    <a:pt x="352" y="753"/>
                  </a:cubicBezTo>
                  <a:cubicBezTo>
                    <a:pt x="452" y="903"/>
                    <a:pt x="552" y="1028"/>
                    <a:pt x="627" y="1154"/>
                  </a:cubicBezTo>
                  <a:cubicBezTo>
                    <a:pt x="702" y="1254"/>
                    <a:pt x="753" y="1304"/>
                    <a:pt x="753" y="1304"/>
                  </a:cubicBezTo>
                  <a:lnTo>
                    <a:pt x="1053" y="1104"/>
                  </a:lnTo>
                  <a:cubicBezTo>
                    <a:pt x="1053" y="1104"/>
                    <a:pt x="1003" y="1028"/>
                    <a:pt x="903" y="928"/>
                  </a:cubicBezTo>
                  <a:cubicBezTo>
                    <a:pt x="853" y="828"/>
                    <a:pt x="753" y="677"/>
                    <a:pt x="652" y="552"/>
                  </a:cubicBezTo>
                  <a:cubicBezTo>
                    <a:pt x="477" y="276"/>
                    <a:pt x="301" y="1"/>
                    <a:pt x="3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4"/>
            <p:cNvSpPr/>
            <p:nvPr/>
          </p:nvSpPr>
          <p:spPr>
            <a:xfrm>
              <a:off x="5722587" y="3497843"/>
              <a:ext cx="126616" cy="134670"/>
            </a:xfrm>
            <a:custGeom>
              <a:rect b="b" l="l" r="r" t="t"/>
              <a:pathLst>
                <a:path extrusionOk="0" h="1254" w="1179">
                  <a:moveTo>
                    <a:pt x="301" y="1"/>
                  </a:moveTo>
                  <a:lnTo>
                    <a:pt x="1" y="226"/>
                  </a:lnTo>
                  <a:cubicBezTo>
                    <a:pt x="1" y="226"/>
                    <a:pt x="51" y="302"/>
                    <a:pt x="126" y="402"/>
                  </a:cubicBezTo>
                  <a:cubicBezTo>
                    <a:pt x="226" y="502"/>
                    <a:pt x="301" y="652"/>
                    <a:pt x="427" y="778"/>
                  </a:cubicBezTo>
                  <a:cubicBezTo>
                    <a:pt x="677" y="1003"/>
                    <a:pt x="903" y="1254"/>
                    <a:pt x="903" y="1254"/>
                  </a:cubicBezTo>
                  <a:lnTo>
                    <a:pt x="1178" y="1003"/>
                  </a:lnTo>
                  <a:lnTo>
                    <a:pt x="702" y="527"/>
                  </a:lnTo>
                  <a:cubicBezTo>
                    <a:pt x="602" y="402"/>
                    <a:pt x="502" y="276"/>
                    <a:pt x="427" y="176"/>
                  </a:cubicBezTo>
                  <a:cubicBezTo>
                    <a:pt x="351" y="76"/>
                    <a:pt x="301" y="1"/>
                    <a:pt x="3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4"/>
            <p:cNvSpPr/>
            <p:nvPr/>
          </p:nvSpPr>
          <p:spPr>
            <a:xfrm>
              <a:off x="5857150" y="2572012"/>
              <a:ext cx="632649" cy="102345"/>
            </a:xfrm>
            <a:custGeom>
              <a:rect b="b" l="l" r="r" t="t"/>
              <a:pathLst>
                <a:path extrusionOk="0" h="953" w="5891">
                  <a:moveTo>
                    <a:pt x="126" y="0"/>
                  </a:moveTo>
                  <a:lnTo>
                    <a:pt x="1" y="100"/>
                  </a:lnTo>
                  <a:lnTo>
                    <a:pt x="477" y="652"/>
                  </a:lnTo>
                  <a:cubicBezTo>
                    <a:pt x="583" y="784"/>
                    <a:pt x="737" y="847"/>
                    <a:pt x="893" y="847"/>
                  </a:cubicBezTo>
                  <a:cubicBezTo>
                    <a:pt x="1032" y="847"/>
                    <a:pt x="1172" y="797"/>
                    <a:pt x="1279" y="702"/>
                  </a:cubicBezTo>
                  <a:lnTo>
                    <a:pt x="1730" y="326"/>
                  </a:lnTo>
                  <a:cubicBezTo>
                    <a:pt x="1805" y="251"/>
                    <a:pt x="1905" y="226"/>
                    <a:pt x="2006" y="226"/>
                  </a:cubicBezTo>
                  <a:cubicBezTo>
                    <a:pt x="2106" y="226"/>
                    <a:pt x="2206" y="276"/>
                    <a:pt x="2281" y="376"/>
                  </a:cubicBezTo>
                  <a:lnTo>
                    <a:pt x="2582" y="727"/>
                  </a:lnTo>
                  <a:cubicBezTo>
                    <a:pt x="2682" y="852"/>
                    <a:pt x="2833" y="902"/>
                    <a:pt x="2983" y="928"/>
                  </a:cubicBezTo>
                  <a:cubicBezTo>
                    <a:pt x="3133" y="928"/>
                    <a:pt x="3284" y="877"/>
                    <a:pt x="3409" y="777"/>
                  </a:cubicBezTo>
                  <a:lnTo>
                    <a:pt x="3785" y="426"/>
                  </a:lnTo>
                  <a:cubicBezTo>
                    <a:pt x="3860" y="351"/>
                    <a:pt x="3986" y="326"/>
                    <a:pt x="4086" y="326"/>
                  </a:cubicBezTo>
                  <a:cubicBezTo>
                    <a:pt x="4186" y="351"/>
                    <a:pt x="4286" y="401"/>
                    <a:pt x="4362" y="476"/>
                  </a:cubicBezTo>
                  <a:lnTo>
                    <a:pt x="4562" y="727"/>
                  </a:lnTo>
                  <a:cubicBezTo>
                    <a:pt x="4662" y="852"/>
                    <a:pt x="4813" y="928"/>
                    <a:pt x="4988" y="953"/>
                  </a:cubicBezTo>
                  <a:cubicBezTo>
                    <a:pt x="5139" y="953"/>
                    <a:pt x="5314" y="877"/>
                    <a:pt x="5414" y="777"/>
                  </a:cubicBezTo>
                  <a:lnTo>
                    <a:pt x="5890" y="276"/>
                  </a:lnTo>
                  <a:lnTo>
                    <a:pt x="5765" y="151"/>
                  </a:lnTo>
                  <a:lnTo>
                    <a:pt x="5289" y="652"/>
                  </a:lnTo>
                  <a:cubicBezTo>
                    <a:pt x="5214" y="727"/>
                    <a:pt x="5113" y="777"/>
                    <a:pt x="4988" y="777"/>
                  </a:cubicBezTo>
                  <a:cubicBezTo>
                    <a:pt x="4863" y="777"/>
                    <a:pt x="4763" y="727"/>
                    <a:pt x="4687" y="627"/>
                  </a:cubicBezTo>
                  <a:lnTo>
                    <a:pt x="4487" y="376"/>
                  </a:lnTo>
                  <a:cubicBezTo>
                    <a:pt x="4412" y="251"/>
                    <a:pt x="4261" y="176"/>
                    <a:pt x="4111" y="151"/>
                  </a:cubicBezTo>
                  <a:cubicBezTo>
                    <a:pt x="3936" y="151"/>
                    <a:pt x="3785" y="201"/>
                    <a:pt x="3660" y="301"/>
                  </a:cubicBezTo>
                  <a:lnTo>
                    <a:pt x="3284" y="652"/>
                  </a:lnTo>
                  <a:cubicBezTo>
                    <a:pt x="3209" y="727"/>
                    <a:pt x="3108" y="752"/>
                    <a:pt x="3008" y="752"/>
                  </a:cubicBezTo>
                  <a:cubicBezTo>
                    <a:pt x="2883" y="752"/>
                    <a:pt x="2783" y="702"/>
                    <a:pt x="2732" y="627"/>
                  </a:cubicBezTo>
                  <a:lnTo>
                    <a:pt x="2407" y="251"/>
                  </a:lnTo>
                  <a:cubicBezTo>
                    <a:pt x="2306" y="125"/>
                    <a:pt x="2156" y="75"/>
                    <a:pt x="2006" y="50"/>
                  </a:cubicBezTo>
                  <a:cubicBezTo>
                    <a:pt x="1855" y="50"/>
                    <a:pt x="1730" y="100"/>
                    <a:pt x="1605" y="201"/>
                  </a:cubicBezTo>
                  <a:lnTo>
                    <a:pt x="1154" y="577"/>
                  </a:lnTo>
                  <a:cubicBezTo>
                    <a:pt x="1085" y="646"/>
                    <a:pt x="995" y="678"/>
                    <a:pt x="903" y="678"/>
                  </a:cubicBezTo>
                  <a:cubicBezTo>
                    <a:pt x="794" y="678"/>
                    <a:pt x="684" y="633"/>
                    <a:pt x="602" y="552"/>
                  </a:cubicBezTo>
                  <a:lnTo>
                    <a:pt x="126" y="0"/>
                  </a:lnTo>
                  <a:close/>
                </a:path>
              </a:pathLst>
            </a:custGeom>
            <a:solidFill>
              <a:srgbClr val="F9A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4"/>
            <p:cNvSpPr/>
            <p:nvPr/>
          </p:nvSpPr>
          <p:spPr>
            <a:xfrm>
              <a:off x="6834208" y="2350569"/>
              <a:ext cx="594203" cy="440846"/>
            </a:xfrm>
            <a:custGeom>
              <a:rect b="b" l="l" r="r" t="t"/>
              <a:pathLst>
                <a:path extrusionOk="0" h="4105" w="5533">
                  <a:moveTo>
                    <a:pt x="967" y="0"/>
                  </a:moveTo>
                  <a:cubicBezTo>
                    <a:pt x="870" y="0"/>
                    <a:pt x="784" y="29"/>
                    <a:pt x="727" y="57"/>
                  </a:cubicBezTo>
                  <a:cubicBezTo>
                    <a:pt x="0" y="483"/>
                    <a:pt x="1103" y="3466"/>
                    <a:pt x="2507" y="4017"/>
                  </a:cubicBezTo>
                  <a:cubicBezTo>
                    <a:pt x="2667" y="4078"/>
                    <a:pt x="2830" y="4104"/>
                    <a:pt x="2993" y="4104"/>
                  </a:cubicBezTo>
                  <a:cubicBezTo>
                    <a:pt x="3904" y="4104"/>
                    <a:pt x="4804" y="3289"/>
                    <a:pt x="5038" y="3140"/>
                  </a:cubicBezTo>
                  <a:cubicBezTo>
                    <a:pt x="5532" y="2781"/>
                    <a:pt x="5523" y="2502"/>
                    <a:pt x="5354" y="2502"/>
                  </a:cubicBezTo>
                  <a:cubicBezTo>
                    <a:pt x="5334" y="2502"/>
                    <a:pt x="5312" y="2505"/>
                    <a:pt x="5289" y="2513"/>
                  </a:cubicBezTo>
                  <a:cubicBezTo>
                    <a:pt x="5038" y="2563"/>
                    <a:pt x="4963" y="2814"/>
                    <a:pt x="4587" y="2964"/>
                  </a:cubicBezTo>
                  <a:cubicBezTo>
                    <a:pt x="4352" y="3052"/>
                    <a:pt x="4074" y="3192"/>
                    <a:pt x="3719" y="3192"/>
                  </a:cubicBezTo>
                  <a:cubicBezTo>
                    <a:pt x="3467" y="3192"/>
                    <a:pt x="3175" y="3122"/>
                    <a:pt x="2833" y="2914"/>
                  </a:cubicBezTo>
                  <a:cubicBezTo>
                    <a:pt x="2031" y="2438"/>
                    <a:pt x="1805" y="959"/>
                    <a:pt x="1479" y="358"/>
                  </a:cubicBezTo>
                  <a:cubicBezTo>
                    <a:pt x="1323" y="77"/>
                    <a:pt x="1129" y="0"/>
                    <a:pt x="967" y="0"/>
                  </a:cubicBezTo>
                  <a:close/>
                </a:path>
              </a:pathLst>
            </a:custGeom>
            <a:solidFill>
              <a:srgbClr val="805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4"/>
            <p:cNvSpPr/>
            <p:nvPr/>
          </p:nvSpPr>
          <p:spPr>
            <a:xfrm>
              <a:off x="6454682" y="2328446"/>
              <a:ext cx="651443" cy="1721502"/>
            </a:xfrm>
            <a:custGeom>
              <a:rect b="b" l="l" r="r" t="t"/>
              <a:pathLst>
                <a:path extrusionOk="0" h="16030" w="6066">
                  <a:moveTo>
                    <a:pt x="3680" y="0"/>
                  </a:moveTo>
                  <a:cubicBezTo>
                    <a:pt x="3120" y="0"/>
                    <a:pt x="2544" y="129"/>
                    <a:pt x="2231" y="263"/>
                  </a:cubicBezTo>
                  <a:cubicBezTo>
                    <a:pt x="1504" y="539"/>
                    <a:pt x="301" y="1015"/>
                    <a:pt x="1153" y="2519"/>
                  </a:cubicBezTo>
                  <a:cubicBezTo>
                    <a:pt x="1755" y="3546"/>
                    <a:pt x="1655" y="4323"/>
                    <a:pt x="1580" y="5501"/>
                  </a:cubicBezTo>
                  <a:lnTo>
                    <a:pt x="1580" y="5602"/>
                  </a:lnTo>
                  <a:cubicBezTo>
                    <a:pt x="1204" y="8960"/>
                    <a:pt x="1028" y="10163"/>
                    <a:pt x="727" y="11441"/>
                  </a:cubicBezTo>
                  <a:cubicBezTo>
                    <a:pt x="402" y="12895"/>
                    <a:pt x="1" y="16003"/>
                    <a:pt x="652" y="16028"/>
                  </a:cubicBezTo>
                  <a:cubicBezTo>
                    <a:pt x="686" y="16029"/>
                    <a:pt x="719" y="16030"/>
                    <a:pt x="751" y="16030"/>
                  </a:cubicBezTo>
                  <a:cubicBezTo>
                    <a:pt x="1338" y="16030"/>
                    <a:pt x="1635" y="15821"/>
                    <a:pt x="1279" y="15702"/>
                  </a:cubicBezTo>
                  <a:cubicBezTo>
                    <a:pt x="903" y="15602"/>
                    <a:pt x="903" y="15551"/>
                    <a:pt x="903" y="15426"/>
                  </a:cubicBezTo>
                  <a:cubicBezTo>
                    <a:pt x="1078" y="13922"/>
                    <a:pt x="3209" y="11592"/>
                    <a:pt x="3384" y="9812"/>
                  </a:cubicBezTo>
                  <a:cubicBezTo>
                    <a:pt x="3434" y="9186"/>
                    <a:pt x="3484" y="8634"/>
                    <a:pt x="3509" y="8133"/>
                  </a:cubicBezTo>
                  <a:cubicBezTo>
                    <a:pt x="3760" y="9461"/>
                    <a:pt x="3585" y="10840"/>
                    <a:pt x="3610" y="11291"/>
                  </a:cubicBezTo>
                  <a:cubicBezTo>
                    <a:pt x="3660" y="12945"/>
                    <a:pt x="3986" y="16028"/>
                    <a:pt x="4687" y="16028"/>
                  </a:cubicBezTo>
                  <a:cubicBezTo>
                    <a:pt x="5464" y="16028"/>
                    <a:pt x="5815" y="15802"/>
                    <a:pt x="5339" y="15702"/>
                  </a:cubicBezTo>
                  <a:cubicBezTo>
                    <a:pt x="4913" y="15602"/>
                    <a:pt x="4938" y="15577"/>
                    <a:pt x="4938" y="15451"/>
                  </a:cubicBezTo>
                  <a:cubicBezTo>
                    <a:pt x="5038" y="13822"/>
                    <a:pt x="5765" y="10764"/>
                    <a:pt x="5915" y="8810"/>
                  </a:cubicBezTo>
                  <a:cubicBezTo>
                    <a:pt x="6066" y="6529"/>
                    <a:pt x="5063" y="4875"/>
                    <a:pt x="5038" y="4774"/>
                  </a:cubicBezTo>
                  <a:cubicBezTo>
                    <a:pt x="4462" y="3271"/>
                    <a:pt x="5339" y="1817"/>
                    <a:pt x="5164" y="840"/>
                  </a:cubicBezTo>
                  <a:cubicBezTo>
                    <a:pt x="5052" y="200"/>
                    <a:pt x="4378" y="0"/>
                    <a:pt x="3680" y="0"/>
                  </a:cubicBezTo>
                  <a:close/>
                </a:path>
              </a:pathLst>
            </a:custGeom>
            <a:solidFill>
              <a:srgbClr val="805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4"/>
            <p:cNvSpPr/>
            <p:nvPr/>
          </p:nvSpPr>
          <p:spPr>
            <a:xfrm>
              <a:off x="6468107" y="2884202"/>
              <a:ext cx="635334" cy="1058031"/>
            </a:xfrm>
            <a:custGeom>
              <a:rect b="b" l="l" r="r" t="t"/>
              <a:pathLst>
                <a:path extrusionOk="0" h="9852" w="5916">
                  <a:moveTo>
                    <a:pt x="5089" y="0"/>
                  </a:moveTo>
                  <a:cubicBezTo>
                    <a:pt x="4388" y="523"/>
                    <a:pt x="3566" y="668"/>
                    <a:pt x="2851" y="668"/>
                  </a:cubicBezTo>
                  <a:cubicBezTo>
                    <a:pt x="2263" y="668"/>
                    <a:pt x="1746" y="570"/>
                    <a:pt x="1429" y="502"/>
                  </a:cubicBezTo>
                  <a:cubicBezTo>
                    <a:pt x="1254" y="2181"/>
                    <a:pt x="126" y="8547"/>
                    <a:pt x="1" y="9424"/>
                  </a:cubicBezTo>
                  <a:cubicBezTo>
                    <a:pt x="577" y="9625"/>
                    <a:pt x="753" y="9675"/>
                    <a:pt x="928" y="9675"/>
                  </a:cubicBezTo>
                  <a:cubicBezTo>
                    <a:pt x="3961" y="5214"/>
                    <a:pt x="3359" y="3459"/>
                    <a:pt x="3384" y="2958"/>
                  </a:cubicBezTo>
                  <a:lnTo>
                    <a:pt x="3384" y="2958"/>
                  </a:lnTo>
                  <a:cubicBezTo>
                    <a:pt x="3485" y="3534"/>
                    <a:pt x="3510" y="6843"/>
                    <a:pt x="3735" y="9675"/>
                  </a:cubicBezTo>
                  <a:cubicBezTo>
                    <a:pt x="3855" y="9750"/>
                    <a:pt x="4119" y="9852"/>
                    <a:pt x="4402" y="9852"/>
                  </a:cubicBezTo>
                  <a:cubicBezTo>
                    <a:pt x="4593" y="9852"/>
                    <a:pt x="4792" y="9806"/>
                    <a:pt x="4963" y="9675"/>
                  </a:cubicBezTo>
                  <a:cubicBezTo>
                    <a:pt x="4988" y="9499"/>
                    <a:pt x="5790" y="3785"/>
                    <a:pt x="5790" y="3635"/>
                  </a:cubicBezTo>
                  <a:cubicBezTo>
                    <a:pt x="5916" y="1955"/>
                    <a:pt x="5389" y="627"/>
                    <a:pt x="50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4"/>
            <p:cNvSpPr/>
            <p:nvPr/>
          </p:nvSpPr>
          <p:spPr>
            <a:xfrm>
              <a:off x="6610831" y="2321680"/>
              <a:ext cx="495294" cy="734135"/>
            </a:xfrm>
            <a:custGeom>
              <a:rect b="b" l="l" r="r" t="t"/>
              <a:pathLst>
                <a:path extrusionOk="0" h="6836" w="4612">
                  <a:moveTo>
                    <a:pt x="2281" y="0"/>
                  </a:moveTo>
                  <a:cubicBezTo>
                    <a:pt x="3484" y="1329"/>
                    <a:pt x="3183" y="1880"/>
                    <a:pt x="2782" y="1955"/>
                  </a:cubicBezTo>
                  <a:cubicBezTo>
                    <a:pt x="2694" y="1974"/>
                    <a:pt x="2607" y="1983"/>
                    <a:pt x="2522" y="1983"/>
                  </a:cubicBezTo>
                  <a:cubicBezTo>
                    <a:pt x="1383" y="1983"/>
                    <a:pt x="602" y="376"/>
                    <a:pt x="602" y="376"/>
                  </a:cubicBezTo>
                  <a:lnTo>
                    <a:pt x="276" y="502"/>
                  </a:lnTo>
                  <a:cubicBezTo>
                    <a:pt x="276" y="502"/>
                    <a:pt x="953" y="1053"/>
                    <a:pt x="1053" y="2231"/>
                  </a:cubicBezTo>
                  <a:cubicBezTo>
                    <a:pt x="1178" y="3634"/>
                    <a:pt x="100" y="3634"/>
                    <a:pt x="100" y="3634"/>
                  </a:cubicBezTo>
                  <a:cubicBezTo>
                    <a:pt x="251" y="4411"/>
                    <a:pt x="0" y="6642"/>
                    <a:pt x="0" y="6642"/>
                  </a:cubicBezTo>
                  <a:cubicBezTo>
                    <a:pt x="456" y="6775"/>
                    <a:pt x="954" y="6836"/>
                    <a:pt x="1507" y="6836"/>
                  </a:cubicBezTo>
                  <a:cubicBezTo>
                    <a:pt x="1684" y="6836"/>
                    <a:pt x="1867" y="6830"/>
                    <a:pt x="2055" y="6817"/>
                  </a:cubicBezTo>
                  <a:cubicBezTo>
                    <a:pt x="3835" y="6642"/>
                    <a:pt x="4236" y="6316"/>
                    <a:pt x="4236" y="6316"/>
                  </a:cubicBezTo>
                  <a:cubicBezTo>
                    <a:pt x="4236" y="6316"/>
                    <a:pt x="4612" y="5414"/>
                    <a:pt x="4236" y="3484"/>
                  </a:cubicBezTo>
                  <a:cubicBezTo>
                    <a:pt x="3860" y="1529"/>
                    <a:pt x="2707" y="101"/>
                    <a:pt x="2707" y="101"/>
                  </a:cubicBezTo>
                  <a:lnTo>
                    <a:pt x="22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4"/>
            <p:cNvSpPr/>
            <p:nvPr/>
          </p:nvSpPr>
          <p:spPr>
            <a:xfrm>
              <a:off x="6689443" y="2243606"/>
              <a:ext cx="182889" cy="179345"/>
            </a:xfrm>
            <a:custGeom>
              <a:rect b="b" l="l" r="r" t="t"/>
              <a:pathLst>
                <a:path extrusionOk="0" h="1670" w="1703">
                  <a:moveTo>
                    <a:pt x="196" y="1"/>
                  </a:moveTo>
                  <a:cubicBezTo>
                    <a:pt x="196" y="1"/>
                    <a:pt x="622" y="552"/>
                    <a:pt x="271" y="953"/>
                  </a:cubicBezTo>
                  <a:cubicBezTo>
                    <a:pt x="0" y="1281"/>
                    <a:pt x="1055" y="1669"/>
                    <a:pt x="1495" y="1669"/>
                  </a:cubicBezTo>
                  <a:cubicBezTo>
                    <a:pt x="1626" y="1669"/>
                    <a:pt x="1703" y="1635"/>
                    <a:pt x="1674" y="1554"/>
                  </a:cubicBezTo>
                  <a:cubicBezTo>
                    <a:pt x="1524" y="1128"/>
                    <a:pt x="1223" y="903"/>
                    <a:pt x="1323" y="326"/>
                  </a:cubicBezTo>
                  <a:lnTo>
                    <a:pt x="196" y="1"/>
                  </a:lnTo>
                  <a:close/>
                </a:path>
              </a:pathLst>
            </a:custGeom>
            <a:solidFill>
              <a:srgbClr val="633C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4"/>
            <p:cNvSpPr/>
            <p:nvPr/>
          </p:nvSpPr>
          <p:spPr>
            <a:xfrm>
              <a:off x="6656581" y="2089498"/>
              <a:ext cx="261179" cy="260534"/>
            </a:xfrm>
            <a:custGeom>
              <a:rect b="b" l="l" r="r" t="t"/>
              <a:pathLst>
                <a:path extrusionOk="0" h="2426" w="2432">
                  <a:moveTo>
                    <a:pt x="858" y="1"/>
                  </a:moveTo>
                  <a:cubicBezTo>
                    <a:pt x="499" y="1"/>
                    <a:pt x="234" y="346"/>
                    <a:pt x="176" y="558"/>
                  </a:cubicBezTo>
                  <a:cubicBezTo>
                    <a:pt x="0" y="1160"/>
                    <a:pt x="351" y="1661"/>
                    <a:pt x="602" y="1887"/>
                  </a:cubicBezTo>
                  <a:cubicBezTo>
                    <a:pt x="1009" y="2278"/>
                    <a:pt x="1470" y="2425"/>
                    <a:pt x="1784" y="2425"/>
                  </a:cubicBezTo>
                  <a:cubicBezTo>
                    <a:pt x="1952" y="2425"/>
                    <a:pt x="2078" y="2383"/>
                    <a:pt x="2131" y="2313"/>
                  </a:cubicBezTo>
                  <a:cubicBezTo>
                    <a:pt x="2431" y="1862"/>
                    <a:pt x="1680" y="383"/>
                    <a:pt x="1203" y="107"/>
                  </a:cubicBezTo>
                  <a:cubicBezTo>
                    <a:pt x="1082" y="32"/>
                    <a:pt x="966" y="1"/>
                    <a:pt x="858" y="1"/>
                  </a:cubicBezTo>
                  <a:close/>
                </a:path>
              </a:pathLst>
            </a:custGeom>
            <a:solidFill>
              <a:srgbClr val="805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4"/>
            <p:cNvSpPr/>
            <p:nvPr/>
          </p:nvSpPr>
          <p:spPr>
            <a:xfrm>
              <a:off x="6632310" y="2071563"/>
              <a:ext cx="215429" cy="243996"/>
            </a:xfrm>
            <a:custGeom>
              <a:rect b="b" l="l" r="r" t="t"/>
              <a:pathLst>
                <a:path extrusionOk="0" h="2272" w="2006">
                  <a:moveTo>
                    <a:pt x="1156" y="0"/>
                  </a:moveTo>
                  <a:cubicBezTo>
                    <a:pt x="713" y="0"/>
                    <a:pt x="260" y="305"/>
                    <a:pt x="151" y="801"/>
                  </a:cubicBezTo>
                  <a:cubicBezTo>
                    <a:pt x="1" y="1502"/>
                    <a:pt x="352" y="1828"/>
                    <a:pt x="402" y="1903"/>
                  </a:cubicBezTo>
                  <a:cubicBezTo>
                    <a:pt x="591" y="2121"/>
                    <a:pt x="864" y="2272"/>
                    <a:pt x="997" y="2272"/>
                  </a:cubicBezTo>
                  <a:cubicBezTo>
                    <a:pt x="1093" y="2272"/>
                    <a:pt x="1115" y="2193"/>
                    <a:pt x="978" y="2004"/>
                  </a:cubicBezTo>
                  <a:cubicBezTo>
                    <a:pt x="627" y="1552"/>
                    <a:pt x="1078" y="1552"/>
                    <a:pt x="803" y="1176"/>
                  </a:cubicBezTo>
                  <a:cubicBezTo>
                    <a:pt x="702" y="1026"/>
                    <a:pt x="828" y="1051"/>
                    <a:pt x="1404" y="826"/>
                  </a:cubicBezTo>
                  <a:cubicBezTo>
                    <a:pt x="1981" y="600"/>
                    <a:pt x="2006" y="550"/>
                    <a:pt x="1880" y="374"/>
                  </a:cubicBezTo>
                  <a:cubicBezTo>
                    <a:pt x="1699" y="116"/>
                    <a:pt x="1429" y="0"/>
                    <a:pt x="1156" y="0"/>
                  </a:cubicBezTo>
                  <a:close/>
                </a:path>
              </a:pathLst>
            </a:custGeom>
            <a:solidFill>
              <a:srgbClr val="171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4"/>
            <p:cNvSpPr/>
            <p:nvPr/>
          </p:nvSpPr>
          <p:spPr>
            <a:xfrm>
              <a:off x="6914968" y="4009246"/>
              <a:ext cx="166995" cy="45534"/>
            </a:xfrm>
            <a:custGeom>
              <a:rect b="b" l="l" r="r" t="t"/>
              <a:pathLst>
                <a:path extrusionOk="0" h="424" w="1555">
                  <a:moveTo>
                    <a:pt x="928" y="1"/>
                  </a:moveTo>
                  <a:cubicBezTo>
                    <a:pt x="811" y="84"/>
                    <a:pt x="669" y="112"/>
                    <a:pt x="531" y="112"/>
                  </a:cubicBezTo>
                  <a:cubicBezTo>
                    <a:pt x="257" y="112"/>
                    <a:pt x="0" y="1"/>
                    <a:pt x="0" y="1"/>
                  </a:cubicBezTo>
                  <a:lnTo>
                    <a:pt x="0" y="1"/>
                  </a:lnTo>
                  <a:cubicBezTo>
                    <a:pt x="0" y="319"/>
                    <a:pt x="230" y="423"/>
                    <a:pt x="503" y="423"/>
                  </a:cubicBezTo>
                  <a:cubicBezTo>
                    <a:pt x="724" y="423"/>
                    <a:pt x="974" y="355"/>
                    <a:pt x="1153" y="276"/>
                  </a:cubicBezTo>
                  <a:cubicBezTo>
                    <a:pt x="1554" y="101"/>
                    <a:pt x="928" y="1"/>
                    <a:pt x="9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4"/>
            <p:cNvSpPr/>
            <p:nvPr/>
          </p:nvSpPr>
          <p:spPr>
            <a:xfrm>
              <a:off x="6493559" y="4014616"/>
              <a:ext cx="168499" cy="45534"/>
            </a:xfrm>
            <a:custGeom>
              <a:rect b="b" l="l" r="r" t="t"/>
              <a:pathLst>
                <a:path extrusionOk="0" h="424" w="1569">
                  <a:moveTo>
                    <a:pt x="917" y="1"/>
                  </a:moveTo>
                  <a:cubicBezTo>
                    <a:pt x="800" y="84"/>
                    <a:pt x="661" y="112"/>
                    <a:pt x="527" y="112"/>
                  </a:cubicBezTo>
                  <a:cubicBezTo>
                    <a:pt x="260" y="112"/>
                    <a:pt x="15" y="1"/>
                    <a:pt x="15" y="1"/>
                  </a:cubicBezTo>
                  <a:lnTo>
                    <a:pt x="15" y="1"/>
                  </a:lnTo>
                  <a:cubicBezTo>
                    <a:pt x="1" y="319"/>
                    <a:pt x="232" y="424"/>
                    <a:pt x="509" y="424"/>
                  </a:cubicBezTo>
                  <a:cubicBezTo>
                    <a:pt x="733" y="424"/>
                    <a:pt x="988" y="355"/>
                    <a:pt x="1167" y="277"/>
                  </a:cubicBezTo>
                  <a:cubicBezTo>
                    <a:pt x="1568" y="101"/>
                    <a:pt x="917" y="1"/>
                    <a:pt x="9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4"/>
            <p:cNvSpPr/>
            <p:nvPr/>
          </p:nvSpPr>
          <p:spPr>
            <a:xfrm>
              <a:off x="6831523" y="3145273"/>
              <a:ext cx="40487" cy="301558"/>
            </a:xfrm>
            <a:custGeom>
              <a:rect b="b" l="l" r="r" t="t"/>
              <a:pathLst>
                <a:path extrusionOk="0" h="2808" w="377">
                  <a:moveTo>
                    <a:pt x="376" y="1"/>
                  </a:moveTo>
                  <a:lnTo>
                    <a:pt x="0" y="527"/>
                  </a:lnTo>
                  <a:lnTo>
                    <a:pt x="126" y="2808"/>
                  </a:lnTo>
                  <a:lnTo>
                    <a:pt x="3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4"/>
            <p:cNvSpPr/>
            <p:nvPr/>
          </p:nvSpPr>
          <p:spPr>
            <a:xfrm>
              <a:off x="6618886" y="3096839"/>
              <a:ext cx="78182" cy="99660"/>
            </a:xfrm>
            <a:custGeom>
              <a:rect b="b" l="l" r="r" t="t"/>
              <a:pathLst>
                <a:path extrusionOk="0" h="928" w="728">
                  <a:moveTo>
                    <a:pt x="627" y="0"/>
                  </a:moveTo>
                  <a:lnTo>
                    <a:pt x="552" y="25"/>
                  </a:lnTo>
                  <a:cubicBezTo>
                    <a:pt x="552" y="25"/>
                    <a:pt x="652" y="351"/>
                    <a:pt x="477" y="602"/>
                  </a:cubicBezTo>
                  <a:cubicBezTo>
                    <a:pt x="401" y="727"/>
                    <a:pt x="226" y="828"/>
                    <a:pt x="0" y="853"/>
                  </a:cubicBezTo>
                  <a:lnTo>
                    <a:pt x="0" y="928"/>
                  </a:lnTo>
                  <a:cubicBezTo>
                    <a:pt x="251" y="903"/>
                    <a:pt x="426" y="802"/>
                    <a:pt x="552" y="627"/>
                  </a:cubicBezTo>
                  <a:cubicBezTo>
                    <a:pt x="727" y="351"/>
                    <a:pt x="627" y="25"/>
                    <a:pt x="6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4"/>
            <p:cNvSpPr/>
            <p:nvPr/>
          </p:nvSpPr>
          <p:spPr>
            <a:xfrm>
              <a:off x="6974141" y="3061829"/>
              <a:ext cx="78182" cy="99660"/>
            </a:xfrm>
            <a:custGeom>
              <a:rect b="b" l="l" r="r" t="t"/>
              <a:pathLst>
                <a:path extrusionOk="0" h="928" w="728">
                  <a:moveTo>
                    <a:pt x="101" y="1"/>
                  </a:moveTo>
                  <a:cubicBezTo>
                    <a:pt x="101" y="26"/>
                    <a:pt x="1" y="377"/>
                    <a:pt x="176" y="627"/>
                  </a:cubicBezTo>
                  <a:cubicBezTo>
                    <a:pt x="276" y="803"/>
                    <a:pt x="452" y="903"/>
                    <a:pt x="728" y="928"/>
                  </a:cubicBezTo>
                  <a:lnTo>
                    <a:pt x="728" y="853"/>
                  </a:lnTo>
                  <a:cubicBezTo>
                    <a:pt x="502" y="828"/>
                    <a:pt x="327" y="752"/>
                    <a:pt x="226" y="602"/>
                  </a:cubicBezTo>
                  <a:cubicBezTo>
                    <a:pt x="76" y="351"/>
                    <a:pt x="151" y="26"/>
                    <a:pt x="151" y="26"/>
                  </a:cubicBezTo>
                  <a:lnTo>
                    <a:pt x="1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4"/>
            <p:cNvSpPr/>
            <p:nvPr/>
          </p:nvSpPr>
          <p:spPr>
            <a:xfrm>
              <a:off x="6874588" y="2598860"/>
              <a:ext cx="328514" cy="247754"/>
            </a:xfrm>
            <a:custGeom>
              <a:rect b="b" l="l" r="r" t="t"/>
              <a:pathLst>
                <a:path extrusionOk="0" h="2307" w="3059">
                  <a:moveTo>
                    <a:pt x="3058" y="1"/>
                  </a:moveTo>
                  <a:lnTo>
                    <a:pt x="0" y="1154"/>
                  </a:lnTo>
                  <a:lnTo>
                    <a:pt x="1680" y="2307"/>
                  </a:lnTo>
                  <a:lnTo>
                    <a:pt x="305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4"/>
            <p:cNvSpPr/>
            <p:nvPr/>
          </p:nvSpPr>
          <p:spPr>
            <a:xfrm>
              <a:off x="7054900" y="2499308"/>
              <a:ext cx="414642" cy="347307"/>
            </a:xfrm>
            <a:custGeom>
              <a:rect b="b" l="l" r="r" t="t"/>
              <a:pathLst>
                <a:path extrusionOk="0" h="3234" w="3861">
                  <a:moveTo>
                    <a:pt x="3860" y="0"/>
                  </a:moveTo>
                  <a:lnTo>
                    <a:pt x="978" y="878"/>
                  </a:lnTo>
                  <a:lnTo>
                    <a:pt x="1" y="3234"/>
                  </a:lnTo>
                  <a:lnTo>
                    <a:pt x="2983" y="2206"/>
                  </a:lnTo>
                  <a:lnTo>
                    <a:pt x="38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4"/>
            <p:cNvSpPr/>
            <p:nvPr/>
          </p:nvSpPr>
          <p:spPr>
            <a:xfrm>
              <a:off x="6489693" y="2423596"/>
              <a:ext cx="675714" cy="441168"/>
            </a:xfrm>
            <a:custGeom>
              <a:rect b="b" l="l" r="r" t="t"/>
              <a:pathLst>
                <a:path extrusionOk="0" h="4108" w="6292">
                  <a:moveTo>
                    <a:pt x="1134" y="1"/>
                  </a:moveTo>
                  <a:cubicBezTo>
                    <a:pt x="905" y="1"/>
                    <a:pt x="752" y="154"/>
                    <a:pt x="752" y="154"/>
                  </a:cubicBezTo>
                  <a:cubicBezTo>
                    <a:pt x="0" y="680"/>
                    <a:pt x="1529" y="3638"/>
                    <a:pt x="3083" y="4064"/>
                  </a:cubicBezTo>
                  <a:cubicBezTo>
                    <a:pt x="3204" y="4094"/>
                    <a:pt x="3326" y="4108"/>
                    <a:pt x="3446" y="4108"/>
                  </a:cubicBezTo>
                  <a:cubicBezTo>
                    <a:pt x="4520" y="4108"/>
                    <a:pt x="5519" y="3014"/>
                    <a:pt x="5790" y="2811"/>
                  </a:cubicBezTo>
                  <a:cubicBezTo>
                    <a:pt x="6292" y="2374"/>
                    <a:pt x="6281" y="2090"/>
                    <a:pt x="6087" y="2090"/>
                  </a:cubicBezTo>
                  <a:cubicBezTo>
                    <a:pt x="6059" y="2090"/>
                    <a:pt x="6026" y="2096"/>
                    <a:pt x="5990" y="2109"/>
                  </a:cubicBezTo>
                  <a:cubicBezTo>
                    <a:pt x="5740" y="2184"/>
                    <a:pt x="5690" y="2460"/>
                    <a:pt x="5264" y="2685"/>
                  </a:cubicBezTo>
                  <a:cubicBezTo>
                    <a:pt x="4996" y="2819"/>
                    <a:pt x="4651" y="3042"/>
                    <a:pt x="4183" y="3042"/>
                  </a:cubicBezTo>
                  <a:cubicBezTo>
                    <a:pt x="3949" y="3042"/>
                    <a:pt x="3685" y="2986"/>
                    <a:pt x="3384" y="2836"/>
                  </a:cubicBezTo>
                  <a:cubicBezTo>
                    <a:pt x="2457" y="2410"/>
                    <a:pt x="2131" y="680"/>
                    <a:pt x="1579" y="204"/>
                  </a:cubicBezTo>
                  <a:cubicBezTo>
                    <a:pt x="1416" y="50"/>
                    <a:pt x="1263" y="1"/>
                    <a:pt x="1134" y="1"/>
                  </a:cubicBezTo>
                  <a:close/>
                </a:path>
              </a:pathLst>
            </a:custGeom>
            <a:solidFill>
              <a:srgbClr val="805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2" name="Shape 3422"/>
        <p:cNvGrpSpPr/>
        <p:nvPr/>
      </p:nvGrpSpPr>
      <p:grpSpPr>
        <a:xfrm>
          <a:off x="0" y="0"/>
          <a:ext cx="0" cy="0"/>
          <a:chOff x="0" y="0"/>
          <a:chExt cx="0" cy="0"/>
        </a:xfrm>
      </p:grpSpPr>
      <p:sp>
        <p:nvSpPr>
          <p:cNvPr id="3423" name="Google Shape;3423;p85"/>
          <p:cNvSpPr txBox="1"/>
          <p:nvPr>
            <p:ph type="title"/>
          </p:nvPr>
        </p:nvSpPr>
        <p:spPr>
          <a:xfrm>
            <a:off x="720000" y="305600"/>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CN" sz="4500"/>
              <a:t>Business Sophistication </a:t>
            </a:r>
            <a:r>
              <a:rPr lang="zh-CN" sz="4500"/>
              <a:t>Factors</a:t>
            </a:r>
            <a:endParaRPr sz="4500"/>
          </a:p>
        </p:txBody>
      </p:sp>
      <p:pic>
        <p:nvPicPr>
          <p:cNvPr id="3424" name="Google Shape;3424;p85"/>
          <p:cNvPicPr preferRelativeResize="0"/>
          <p:nvPr/>
        </p:nvPicPr>
        <p:blipFill>
          <a:blip r:embed="rId3">
            <a:alphaModFix/>
          </a:blip>
          <a:stretch>
            <a:fillRect/>
          </a:stretch>
        </p:blipFill>
        <p:spPr>
          <a:xfrm>
            <a:off x="387425" y="878300"/>
            <a:ext cx="4236750" cy="3539826"/>
          </a:xfrm>
          <a:prstGeom prst="rect">
            <a:avLst/>
          </a:prstGeom>
          <a:noFill/>
          <a:ln>
            <a:noFill/>
          </a:ln>
        </p:spPr>
      </p:pic>
      <p:pic>
        <p:nvPicPr>
          <p:cNvPr id="3425" name="Google Shape;3425;p85"/>
          <p:cNvPicPr preferRelativeResize="0"/>
          <p:nvPr/>
        </p:nvPicPr>
        <p:blipFill>
          <a:blip r:embed="rId4">
            <a:alphaModFix/>
          </a:blip>
          <a:stretch>
            <a:fillRect/>
          </a:stretch>
        </p:blipFill>
        <p:spPr>
          <a:xfrm>
            <a:off x="4788950" y="878300"/>
            <a:ext cx="4147358" cy="3873825"/>
          </a:xfrm>
          <a:prstGeom prst="rect">
            <a:avLst/>
          </a:prstGeom>
          <a:noFill/>
          <a:ln>
            <a:noFill/>
          </a:ln>
        </p:spPr>
      </p:pic>
      <p:sp>
        <p:nvSpPr>
          <p:cNvPr id="3426" name="Google Shape;3426;p85"/>
          <p:cNvSpPr txBox="1"/>
          <p:nvPr/>
        </p:nvSpPr>
        <p:spPr>
          <a:xfrm>
            <a:off x="893725" y="4578450"/>
            <a:ext cx="36183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zh-CN" sz="2000">
                <a:solidFill>
                  <a:schemeClr val="dk1"/>
                </a:solidFill>
                <a:latin typeface="Barlow Semi Condensed"/>
                <a:ea typeface="Barlow Semi Condensed"/>
                <a:cs typeface="Barlow Semi Condensed"/>
                <a:sym typeface="Barlow Semi Condensed"/>
              </a:rPr>
              <a:t>GERD financed by business</a:t>
            </a:r>
            <a:endParaRPr sz="2000"/>
          </a:p>
        </p:txBody>
      </p:sp>
      <p:sp>
        <p:nvSpPr>
          <p:cNvPr id="3427" name="Google Shape;3427;p85"/>
          <p:cNvSpPr/>
          <p:nvPr/>
        </p:nvSpPr>
        <p:spPr>
          <a:xfrm>
            <a:off x="2722300" y="1839800"/>
            <a:ext cx="211800" cy="2235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1" name="Shape 3431"/>
        <p:cNvGrpSpPr/>
        <p:nvPr/>
      </p:nvGrpSpPr>
      <p:grpSpPr>
        <a:xfrm>
          <a:off x="0" y="0"/>
          <a:ext cx="0" cy="0"/>
          <a:chOff x="0" y="0"/>
          <a:chExt cx="0" cy="0"/>
        </a:xfrm>
      </p:grpSpPr>
      <p:sp>
        <p:nvSpPr>
          <p:cNvPr id="3432" name="Google Shape;3432;p86"/>
          <p:cNvSpPr txBox="1"/>
          <p:nvPr>
            <p:ph type="title"/>
          </p:nvPr>
        </p:nvSpPr>
        <p:spPr>
          <a:xfrm>
            <a:off x="720000" y="336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a:t>Enhanced R&amp;D Investment </a:t>
            </a:r>
            <a:endParaRPr/>
          </a:p>
        </p:txBody>
      </p:sp>
      <p:sp>
        <p:nvSpPr>
          <p:cNvPr id="3433" name="Google Shape;3433;p86"/>
          <p:cNvSpPr txBox="1"/>
          <p:nvPr>
            <p:ph idx="4294967295" type="subTitle"/>
          </p:nvPr>
        </p:nvSpPr>
        <p:spPr>
          <a:xfrm>
            <a:off x="315000" y="3243675"/>
            <a:ext cx="4037100" cy="18441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zh-CN"/>
              <a:t>Characterized by substantial government funding</a:t>
            </a:r>
            <a:endParaRPr/>
          </a:p>
          <a:p>
            <a:pPr indent="-317500" lvl="0" marL="457200" rtl="0" algn="just">
              <a:spcBef>
                <a:spcPts val="0"/>
              </a:spcBef>
              <a:spcAft>
                <a:spcPts val="0"/>
              </a:spcAft>
              <a:buSzPts val="1400"/>
              <a:buChar char="-"/>
            </a:pPr>
            <a:r>
              <a:rPr lang="zh-CN"/>
              <a:t>Developed a collaborative ecosystem with public research centers and industry partnerships</a:t>
            </a:r>
            <a:endParaRPr/>
          </a:p>
          <a:p>
            <a:pPr indent="0" lvl="0" marL="0" rtl="0" algn="just">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sz="1200">
              <a:solidFill>
                <a:srgbClr val="000000"/>
              </a:solidFill>
            </a:endParaRPr>
          </a:p>
          <a:p>
            <a:pPr indent="0" lvl="0" marL="0" rtl="0" algn="ctr">
              <a:spcBef>
                <a:spcPts val="0"/>
              </a:spcBef>
              <a:spcAft>
                <a:spcPts val="0"/>
              </a:spcAft>
              <a:buNone/>
            </a:pPr>
            <a:r>
              <a:t/>
            </a:r>
            <a:endParaRPr/>
          </a:p>
        </p:txBody>
      </p:sp>
      <p:sp>
        <p:nvSpPr>
          <p:cNvPr id="3434" name="Google Shape;3434;p86"/>
          <p:cNvSpPr txBox="1"/>
          <p:nvPr>
            <p:ph idx="4294967295" type="subTitle"/>
          </p:nvPr>
        </p:nvSpPr>
        <p:spPr>
          <a:xfrm>
            <a:off x="720000" y="2738175"/>
            <a:ext cx="3227100" cy="50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zh-CN" sz="2400">
                <a:latin typeface="Barlow Semi Condensed"/>
                <a:ea typeface="Barlow Semi Condensed"/>
                <a:cs typeface="Barlow Semi Condensed"/>
                <a:sym typeface="Barlow Semi Condensed"/>
              </a:rPr>
              <a:t>Singapore Model</a:t>
            </a:r>
            <a:endParaRPr b="1" sz="2400">
              <a:latin typeface="Barlow Semi Condensed"/>
              <a:ea typeface="Barlow Semi Condensed"/>
              <a:cs typeface="Barlow Semi Condensed"/>
              <a:sym typeface="Barlow Semi Condensed"/>
            </a:endParaRPr>
          </a:p>
        </p:txBody>
      </p:sp>
      <p:sp>
        <p:nvSpPr>
          <p:cNvPr id="3435" name="Google Shape;3435;p86"/>
          <p:cNvSpPr txBox="1"/>
          <p:nvPr>
            <p:ph idx="4294967295" type="subTitle"/>
          </p:nvPr>
        </p:nvSpPr>
        <p:spPr>
          <a:xfrm>
            <a:off x="4572000" y="3243675"/>
            <a:ext cx="4037100" cy="15438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zh-CN"/>
              <a:t>Driven predominantly by </a:t>
            </a:r>
            <a:r>
              <a:rPr lang="zh-CN"/>
              <a:t>private</a:t>
            </a:r>
            <a:r>
              <a:rPr lang="zh-CN"/>
              <a:t> sector investment</a:t>
            </a:r>
            <a:endParaRPr/>
          </a:p>
          <a:p>
            <a:pPr indent="-317500" lvl="0" marL="457200" rtl="0" algn="just">
              <a:spcBef>
                <a:spcPts val="0"/>
              </a:spcBef>
              <a:spcAft>
                <a:spcPts val="0"/>
              </a:spcAft>
              <a:buSzPts val="1400"/>
              <a:buChar char="-"/>
            </a:pPr>
            <a:r>
              <a:rPr lang="zh-CN"/>
              <a:t>underscores the pivotal role of private sector funding in driving innovation</a:t>
            </a:r>
            <a:endParaRPr/>
          </a:p>
          <a:p>
            <a:pPr indent="0" lvl="0" marL="0" rtl="0" algn="just">
              <a:spcBef>
                <a:spcPts val="0"/>
              </a:spcBef>
              <a:spcAft>
                <a:spcPts val="0"/>
              </a:spcAft>
              <a:buNone/>
            </a:pPr>
            <a:r>
              <a:t/>
            </a:r>
            <a:endParaRPr/>
          </a:p>
          <a:p>
            <a:pPr indent="0" lvl="0" marL="457200" rtl="0" algn="just">
              <a:spcBef>
                <a:spcPts val="0"/>
              </a:spcBef>
              <a:spcAft>
                <a:spcPts val="0"/>
              </a:spcAft>
              <a:buNone/>
            </a:pPr>
            <a:r>
              <a:t/>
            </a:r>
            <a:endParaRPr/>
          </a:p>
          <a:p>
            <a:pPr indent="457200" lvl="0" marL="0" rtl="0" algn="just">
              <a:spcBef>
                <a:spcPts val="0"/>
              </a:spcBef>
              <a:spcAft>
                <a:spcPts val="0"/>
              </a:spcAft>
              <a:buNone/>
            </a:pPr>
            <a:r>
              <a:t/>
            </a:r>
            <a:endParaRPr/>
          </a:p>
        </p:txBody>
      </p:sp>
      <p:sp>
        <p:nvSpPr>
          <p:cNvPr id="3436" name="Google Shape;3436;p86"/>
          <p:cNvSpPr txBox="1"/>
          <p:nvPr>
            <p:ph idx="4294967295" type="subTitle"/>
          </p:nvPr>
        </p:nvSpPr>
        <p:spPr>
          <a:xfrm>
            <a:off x="5392375" y="2738175"/>
            <a:ext cx="2173200" cy="50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zh-CN" sz="2400">
                <a:latin typeface="Barlow Semi Condensed"/>
                <a:ea typeface="Barlow Semi Condensed"/>
                <a:cs typeface="Barlow Semi Condensed"/>
                <a:sym typeface="Barlow Semi Condensed"/>
              </a:rPr>
              <a:t>USA Model</a:t>
            </a:r>
            <a:endParaRPr b="1" sz="2400">
              <a:latin typeface="Barlow Semi Condensed"/>
              <a:ea typeface="Barlow Semi Condensed"/>
              <a:cs typeface="Barlow Semi Condensed"/>
              <a:sym typeface="Barlow Semi Condensed"/>
            </a:endParaRPr>
          </a:p>
        </p:txBody>
      </p:sp>
      <p:sp>
        <p:nvSpPr>
          <p:cNvPr id="3437" name="Google Shape;3437;p86"/>
          <p:cNvSpPr txBox="1"/>
          <p:nvPr>
            <p:ph idx="4294967295" type="title"/>
          </p:nvPr>
        </p:nvSpPr>
        <p:spPr>
          <a:xfrm>
            <a:off x="5812675" y="2210863"/>
            <a:ext cx="1332600" cy="3630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b="0" lang="zh-CN" sz="2400">
                <a:latin typeface="Barlow Semi Condensed ExtraBold"/>
                <a:ea typeface="Barlow Semi Condensed ExtraBold"/>
                <a:cs typeface="Barlow Semi Condensed ExtraBold"/>
                <a:sym typeface="Barlow Semi Condensed ExtraBold"/>
              </a:rPr>
              <a:t>67.908</a:t>
            </a:r>
            <a:r>
              <a:rPr b="0" lang="zh-CN" sz="2400">
                <a:latin typeface="Barlow Semi Condensed ExtraBold"/>
                <a:ea typeface="Barlow Semi Condensed ExtraBold"/>
                <a:cs typeface="Barlow Semi Condensed ExtraBold"/>
                <a:sym typeface="Barlow Semi Condensed ExtraBold"/>
              </a:rPr>
              <a:t>%</a:t>
            </a:r>
            <a:endParaRPr b="0" sz="2400">
              <a:latin typeface="Barlow Semi Condensed ExtraBold"/>
              <a:ea typeface="Barlow Semi Condensed ExtraBold"/>
              <a:cs typeface="Barlow Semi Condensed ExtraBold"/>
              <a:sym typeface="Barlow Semi Condensed ExtraBold"/>
            </a:endParaRPr>
          </a:p>
        </p:txBody>
      </p:sp>
      <p:sp>
        <p:nvSpPr>
          <p:cNvPr id="3438" name="Google Shape;3438;p86"/>
          <p:cNvSpPr txBox="1"/>
          <p:nvPr>
            <p:ph idx="4294967295" type="title"/>
          </p:nvPr>
        </p:nvSpPr>
        <p:spPr>
          <a:xfrm>
            <a:off x="1828225" y="2238175"/>
            <a:ext cx="1332600" cy="3630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b="0" lang="zh-CN" sz="2400">
                <a:latin typeface="Barlow Semi Condensed ExtraBold"/>
                <a:ea typeface="Barlow Semi Condensed ExtraBold"/>
                <a:cs typeface="Barlow Semi Condensed ExtraBold"/>
                <a:sym typeface="Barlow Semi Condensed ExtraBold"/>
              </a:rPr>
              <a:t>34</a:t>
            </a:r>
            <a:r>
              <a:rPr b="0" lang="zh-CN" sz="2400">
                <a:latin typeface="Barlow Semi Condensed ExtraBold"/>
                <a:ea typeface="Barlow Semi Condensed ExtraBold"/>
                <a:cs typeface="Barlow Semi Condensed ExtraBold"/>
                <a:sym typeface="Barlow Semi Condensed ExtraBold"/>
              </a:rPr>
              <a:t>.291</a:t>
            </a:r>
            <a:r>
              <a:rPr b="0" lang="zh-CN" sz="2400">
                <a:latin typeface="Barlow Semi Condensed ExtraBold"/>
                <a:ea typeface="Barlow Semi Condensed ExtraBold"/>
                <a:cs typeface="Barlow Semi Condensed ExtraBold"/>
                <a:sym typeface="Barlow Semi Condensed ExtraBold"/>
              </a:rPr>
              <a:t>%</a:t>
            </a:r>
            <a:endParaRPr b="0" sz="2400">
              <a:latin typeface="Barlow Semi Condensed ExtraBold"/>
              <a:ea typeface="Barlow Semi Condensed ExtraBold"/>
              <a:cs typeface="Barlow Semi Condensed ExtraBold"/>
              <a:sym typeface="Barlow Semi Condensed ExtraBold"/>
            </a:endParaRPr>
          </a:p>
        </p:txBody>
      </p:sp>
      <p:grpSp>
        <p:nvGrpSpPr>
          <p:cNvPr id="3439" name="Google Shape;3439;p86"/>
          <p:cNvGrpSpPr/>
          <p:nvPr/>
        </p:nvGrpSpPr>
        <p:grpSpPr>
          <a:xfrm>
            <a:off x="1966975" y="1046075"/>
            <a:ext cx="1055100" cy="1055100"/>
            <a:chOff x="1497550" y="1492800"/>
            <a:chExt cx="1055100" cy="1055100"/>
          </a:xfrm>
        </p:grpSpPr>
        <p:sp>
          <p:nvSpPr>
            <p:cNvPr id="3440" name="Google Shape;3440;p86"/>
            <p:cNvSpPr/>
            <p:nvPr/>
          </p:nvSpPr>
          <p:spPr>
            <a:xfrm>
              <a:off x="1497550" y="1492800"/>
              <a:ext cx="1055100" cy="1055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3441" name="Google Shape;3441;p86"/>
            <p:cNvSpPr/>
            <p:nvPr/>
          </p:nvSpPr>
          <p:spPr>
            <a:xfrm>
              <a:off x="1546425" y="1539300"/>
              <a:ext cx="962100" cy="962100"/>
            </a:xfrm>
            <a:prstGeom prst="pie">
              <a:avLst>
                <a:gd fmla="val 16140746" name="adj1"/>
                <a:gd fmla="val 1697312"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grpSp>
      <p:grpSp>
        <p:nvGrpSpPr>
          <p:cNvPr id="3442" name="Google Shape;3442;p86"/>
          <p:cNvGrpSpPr/>
          <p:nvPr/>
        </p:nvGrpSpPr>
        <p:grpSpPr>
          <a:xfrm>
            <a:off x="5951425" y="1046075"/>
            <a:ext cx="1055100" cy="1055100"/>
            <a:chOff x="6588975" y="1492800"/>
            <a:chExt cx="1055100" cy="1055100"/>
          </a:xfrm>
        </p:grpSpPr>
        <p:sp>
          <p:nvSpPr>
            <p:cNvPr id="3443" name="Google Shape;3443;p86"/>
            <p:cNvSpPr/>
            <p:nvPr/>
          </p:nvSpPr>
          <p:spPr>
            <a:xfrm>
              <a:off x="6588975" y="1492800"/>
              <a:ext cx="1055100" cy="1055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3444" name="Google Shape;3444;p86"/>
            <p:cNvSpPr/>
            <p:nvPr/>
          </p:nvSpPr>
          <p:spPr>
            <a:xfrm>
              <a:off x="6637850" y="1539300"/>
              <a:ext cx="962100" cy="962100"/>
            </a:xfrm>
            <a:prstGeom prst="pie">
              <a:avLst>
                <a:gd fmla="val 16140746" name="adj1"/>
                <a:gd fmla="val 10782315"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2" name="Shape 2962"/>
        <p:cNvGrpSpPr/>
        <p:nvPr/>
      </p:nvGrpSpPr>
      <p:grpSpPr>
        <a:xfrm>
          <a:off x="0" y="0"/>
          <a:ext cx="0" cy="0"/>
          <a:chOff x="0" y="0"/>
          <a:chExt cx="0" cy="0"/>
        </a:xfrm>
      </p:grpSpPr>
      <p:sp>
        <p:nvSpPr>
          <p:cNvPr id="2963" name="Google Shape;2963;p69"/>
          <p:cNvSpPr txBox="1"/>
          <p:nvPr>
            <p:ph type="title"/>
          </p:nvPr>
        </p:nvSpPr>
        <p:spPr>
          <a:xfrm>
            <a:off x="394850" y="533917"/>
            <a:ext cx="3519600" cy="69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M</a:t>
            </a:r>
            <a:r>
              <a:rPr lang="zh-CN"/>
              <a:t>otivation </a:t>
            </a:r>
            <a:endParaRPr/>
          </a:p>
        </p:txBody>
      </p:sp>
      <p:sp>
        <p:nvSpPr>
          <p:cNvPr id="2964" name="Google Shape;2964;p69"/>
          <p:cNvSpPr txBox="1"/>
          <p:nvPr>
            <p:ph idx="1" type="subTitle"/>
          </p:nvPr>
        </p:nvSpPr>
        <p:spPr>
          <a:xfrm>
            <a:off x="0" y="1768138"/>
            <a:ext cx="3626100" cy="17649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chemeClr val="accent3"/>
              </a:buClr>
              <a:buSzPts val="1500"/>
              <a:buChar char="●"/>
            </a:pPr>
            <a:r>
              <a:rPr b="1" lang="zh-CN" sz="1500"/>
              <a:t>Analyze over 20 Innovation Reports </a:t>
            </a:r>
            <a:endParaRPr b="1" sz="1500"/>
          </a:p>
          <a:p>
            <a:pPr indent="-323850" lvl="0" marL="457200" rtl="0" algn="l">
              <a:lnSpc>
                <a:spcPct val="150000"/>
              </a:lnSpc>
              <a:spcBef>
                <a:spcPts val="0"/>
              </a:spcBef>
              <a:spcAft>
                <a:spcPts val="0"/>
              </a:spcAft>
              <a:buClr>
                <a:schemeClr val="accent3"/>
              </a:buClr>
              <a:buSzPts val="1500"/>
              <a:buChar char="●"/>
            </a:pPr>
            <a:r>
              <a:rPr b="1" lang="zh-CN" sz="1500"/>
              <a:t>Propose Potential policies to Boost Innovation in Canada</a:t>
            </a:r>
            <a:endParaRPr b="1" sz="1500"/>
          </a:p>
          <a:p>
            <a:pPr indent="-323850" lvl="0" marL="457200" rtl="0" algn="l">
              <a:lnSpc>
                <a:spcPct val="150000"/>
              </a:lnSpc>
              <a:spcBef>
                <a:spcPts val="0"/>
              </a:spcBef>
              <a:spcAft>
                <a:spcPts val="0"/>
              </a:spcAft>
              <a:buClr>
                <a:schemeClr val="accent3"/>
              </a:buClr>
              <a:buSzPts val="1500"/>
              <a:buChar char="●"/>
            </a:pPr>
            <a:r>
              <a:rPr b="1" lang="zh-CN" sz="1500"/>
              <a:t>Present Practical Steps derived from the Policies </a:t>
            </a:r>
            <a:endParaRPr b="1" sz="1500"/>
          </a:p>
        </p:txBody>
      </p:sp>
      <p:grpSp>
        <p:nvGrpSpPr>
          <p:cNvPr id="2965" name="Google Shape;2965;p69"/>
          <p:cNvGrpSpPr/>
          <p:nvPr/>
        </p:nvGrpSpPr>
        <p:grpSpPr>
          <a:xfrm flipH="1">
            <a:off x="3481172" y="1229317"/>
            <a:ext cx="46498" cy="695487"/>
            <a:chOff x="5412273" y="539494"/>
            <a:chExt cx="59400" cy="841383"/>
          </a:xfrm>
        </p:grpSpPr>
        <p:sp>
          <p:nvSpPr>
            <p:cNvPr id="2966" name="Google Shape;2966;p69"/>
            <p:cNvSpPr/>
            <p:nvPr/>
          </p:nvSpPr>
          <p:spPr>
            <a:xfrm>
              <a:off x="5412273" y="539494"/>
              <a:ext cx="59400" cy="86991"/>
            </a:xfrm>
            <a:custGeom>
              <a:rect b="b" l="l" r="r" t="t"/>
              <a:pathLst>
                <a:path extrusionOk="0" h="552" w="377">
                  <a:moveTo>
                    <a:pt x="1" y="0"/>
                  </a:moveTo>
                  <a:lnTo>
                    <a:pt x="1" y="552"/>
                  </a:lnTo>
                  <a:lnTo>
                    <a:pt x="377" y="552"/>
                  </a:lnTo>
                  <a:lnTo>
                    <a:pt x="3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9"/>
            <p:cNvSpPr/>
            <p:nvPr/>
          </p:nvSpPr>
          <p:spPr>
            <a:xfrm>
              <a:off x="5412273" y="665883"/>
              <a:ext cx="59400" cy="86991"/>
            </a:xfrm>
            <a:custGeom>
              <a:rect b="b" l="l" r="r" t="t"/>
              <a:pathLst>
                <a:path extrusionOk="0" h="552" w="377">
                  <a:moveTo>
                    <a:pt x="1" y="0"/>
                  </a:moveTo>
                  <a:lnTo>
                    <a:pt x="1" y="552"/>
                  </a:lnTo>
                  <a:lnTo>
                    <a:pt x="377" y="552"/>
                  </a:lnTo>
                  <a:lnTo>
                    <a:pt x="3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9"/>
            <p:cNvSpPr/>
            <p:nvPr/>
          </p:nvSpPr>
          <p:spPr>
            <a:xfrm>
              <a:off x="5412273" y="792272"/>
              <a:ext cx="59400" cy="86991"/>
            </a:xfrm>
            <a:custGeom>
              <a:rect b="b" l="l" r="r" t="t"/>
              <a:pathLst>
                <a:path extrusionOk="0" h="552" w="377">
                  <a:moveTo>
                    <a:pt x="1" y="0"/>
                  </a:moveTo>
                  <a:lnTo>
                    <a:pt x="1" y="552"/>
                  </a:lnTo>
                  <a:lnTo>
                    <a:pt x="377" y="552"/>
                  </a:lnTo>
                  <a:lnTo>
                    <a:pt x="3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9"/>
            <p:cNvSpPr/>
            <p:nvPr/>
          </p:nvSpPr>
          <p:spPr>
            <a:xfrm>
              <a:off x="5412273" y="918660"/>
              <a:ext cx="59400" cy="83051"/>
            </a:xfrm>
            <a:custGeom>
              <a:rect b="b" l="l" r="r" t="t"/>
              <a:pathLst>
                <a:path extrusionOk="0" h="527" w="377">
                  <a:moveTo>
                    <a:pt x="1" y="0"/>
                  </a:moveTo>
                  <a:lnTo>
                    <a:pt x="1" y="527"/>
                  </a:lnTo>
                  <a:lnTo>
                    <a:pt x="377" y="527"/>
                  </a:lnTo>
                  <a:lnTo>
                    <a:pt x="3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9"/>
            <p:cNvSpPr/>
            <p:nvPr/>
          </p:nvSpPr>
          <p:spPr>
            <a:xfrm>
              <a:off x="5412273" y="1045049"/>
              <a:ext cx="59400" cy="83051"/>
            </a:xfrm>
            <a:custGeom>
              <a:rect b="b" l="l" r="r" t="t"/>
              <a:pathLst>
                <a:path extrusionOk="0" h="527" w="377">
                  <a:moveTo>
                    <a:pt x="1" y="0"/>
                  </a:moveTo>
                  <a:lnTo>
                    <a:pt x="1" y="527"/>
                  </a:lnTo>
                  <a:lnTo>
                    <a:pt x="377" y="527"/>
                  </a:lnTo>
                  <a:lnTo>
                    <a:pt x="3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9"/>
            <p:cNvSpPr/>
            <p:nvPr/>
          </p:nvSpPr>
          <p:spPr>
            <a:xfrm>
              <a:off x="5412273" y="1171438"/>
              <a:ext cx="59400" cy="83051"/>
            </a:xfrm>
            <a:custGeom>
              <a:rect b="b" l="l" r="r" t="t"/>
              <a:pathLst>
                <a:path extrusionOk="0" h="527" w="377">
                  <a:moveTo>
                    <a:pt x="1" y="0"/>
                  </a:moveTo>
                  <a:lnTo>
                    <a:pt x="1" y="527"/>
                  </a:lnTo>
                  <a:lnTo>
                    <a:pt x="377" y="527"/>
                  </a:lnTo>
                  <a:lnTo>
                    <a:pt x="3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9"/>
            <p:cNvSpPr/>
            <p:nvPr/>
          </p:nvSpPr>
          <p:spPr>
            <a:xfrm>
              <a:off x="5412273" y="1297826"/>
              <a:ext cx="59400" cy="83051"/>
            </a:xfrm>
            <a:custGeom>
              <a:rect b="b" l="l" r="r" t="t"/>
              <a:pathLst>
                <a:path extrusionOk="0" h="527" w="377">
                  <a:moveTo>
                    <a:pt x="1" y="0"/>
                  </a:moveTo>
                  <a:lnTo>
                    <a:pt x="1" y="527"/>
                  </a:lnTo>
                  <a:lnTo>
                    <a:pt x="377" y="527"/>
                  </a:lnTo>
                  <a:lnTo>
                    <a:pt x="3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73" name="Google Shape;2973;p69"/>
          <p:cNvPicPr preferRelativeResize="0"/>
          <p:nvPr/>
        </p:nvPicPr>
        <p:blipFill>
          <a:blip r:embed="rId3">
            <a:alphaModFix/>
          </a:blip>
          <a:stretch>
            <a:fillRect/>
          </a:stretch>
        </p:blipFill>
        <p:spPr>
          <a:xfrm>
            <a:off x="3579425" y="1130213"/>
            <a:ext cx="5419399" cy="3040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8" name="Shape 3448"/>
        <p:cNvGrpSpPr/>
        <p:nvPr/>
      </p:nvGrpSpPr>
      <p:grpSpPr>
        <a:xfrm>
          <a:off x="0" y="0"/>
          <a:ext cx="0" cy="0"/>
          <a:chOff x="0" y="0"/>
          <a:chExt cx="0" cy="0"/>
        </a:xfrm>
      </p:grpSpPr>
      <p:sp>
        <p:nvSpPr>
          <p:cNvPr id="3449" name="Google Shape;3449;p87"/>
          <p:cNvSpPr txBox="1"/>
          <p:nvPr>
            <p:ph type="title"/>
          </p:nvPr>
        </p:nvSpPr>
        <p:spPr>
          <a:xfrm>
            <a:off x="664075" y="457100"/>
            <a:ext cx="82911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CN" sz="2800"/>
              <a:t>Enhancing Canada’s GERD Policy </a:t>
            </a:r>
            <a:endParaRPr sz="2800"/>
          </a:p>
          <a:p>
            <a:pPr indent="0" lvl="0" marL="0" rtl="0" algn="l">
              <a:lnSpc>
                <a:spcPct val="115000"/>
              </a:lnSpc>
              <a:spcBef>
                <a:spcPts val="0"/>
              </a:spcBef>
              <a:spcAft>
                <a:spcPts val="0"/>
              </a:spcAft>
              <a:buNone/>
            </a:pPr>
            <a:r>
              <a:t/>
            </a:r>
            <a:endParaRPr sz="2000"/>
          </a:p>
          <a:p>
            <a:pPr indent="0" lvl="0" marL="0" rtl="0" algn="ctr">
              <a:spcBef>
                <a:spcPts val="0"/>
              </a:spcBef>
              <a:spcAft>
                <a:spcPts val="0"/>
              </a:spcAft>
              <a:buNone/>
            </a:pPr>
            <a:r>
              <a:t/>
            </a:r>
            <a:endParaRPr/>
          </a:p>
        </p:txBody>
      </p:sp>
      <p:sp>
        <p:nvSpPr>
          <p:cNvPr id="3450" name="Google Shape;3450;p87"/>
          <p:cNvSpPr txBox="1"/>
          <p:nvPr>
            <p:ph idx="4294967295" type="title"/>
          </p:nvPr>
        </p:nvSpPr>
        <p:spPr>
          <a:xfrm>
            <a:off x="1909650" y="1515800"/>
            <a:ext cx="5324700" cy="388200"/>
          </a:xfrm>
          <a:prstGeom prst="rect">
            <a:avLst/>
          </a:prstGeom>
          <a:solidFill>
            <a:schemeClr val="lt2"/>
          </a:solidFill>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2000"/>
              <a:t>Fostering Innovation  and Commerical Success</a:t>
            </a:r>
            <a:endParaRPr sz="2400"/>
          </a:p>
        </p:txBody>
      </p:sp>
      <p:sp>
        <p:nvSpPr>
          <p:cNvPr id="3451" name="Google Shape;3451;p87"/>
          <p:cNvSpPr txBox="1"/>
          <p:nvPr>
            <p:ph idx="4294967295" type="title"/>
          </p:nvPr>
        </p:nvSpPr>
        <p:spPr>
          <a:xfrm>
            <a:off x="1228325" y="2266950"/>
            <a:ext cx="2228100" cy="7287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lang="zh-CN" sz="1400">
                <a:latin typeface="Titillium Web"/>
                <a:ea typeface="Titillium Web"/>
                <a:cs typeface="Titillium Web"/>
                <a:sym typeface="Titillium Web"/>
              </a:rPr>
              <a:t>Boosting Govt. R&amp;D Support in Emerging Tech</a:t>
            </a:r>
            <a:endParaRPr sz="1400">
              <a:latin typeface="Titillium Web"/>
              <a:ea typeface="Titillium Web"/>
              <a:cs typeface="Titillium Web"/>
              <a:sym typeface="Titillium Web"/>
            </a:endParaRPr>
          </a:p>
        </p:txBody>
      </p:sp>
      <p:sp>
        <p:nvSpPr>
          <p:cNvPr id="3452" name="Google Shape;3452;p87"/>
          <p:cNvSpPr txBox="1"/>
          <p:nvPr>
            <p:ph idx="4294967295" type="title"/>
          </p:nvPr>
        </p:nvSpPr>
        <p:spPr>
          <a:xfrm>
            <a:off x="5428200" y="2266950"/>
            <a:ext cx="2304600" cy="7287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lang="zh-CN" sz="1400">
                <a:latin typeface="Titillium Web"/>
                <a:ea typeface="Titillium Web"/>
                <a:cs typeface="Titillium Web"/>
                <a:sym typeface="Titillium Web"/>
              </a:rPr>
              <a:t>Boosting Private Investment via R&amp;D Tax Reform</a:t>
            </a:r>
            <a:endParaRPr sz="1400">
              <a:latin typeface="Titillium Web"/>
              <a:ea typeface="Titillium Web"/>
              <a:cs typeface="Titillium Web"/>
              <a:sym typeface="Titillium Web"/>
            </a:endParaRPr>
          </a:p>
        </p:txBody>
      </p:sp>
      <p:sp>
        <p:nvSpPr>
          <p:cNvPr id="3453" name="Google Shape;3453;p87"/>
          <p:cNvSpPr txBox="1"/>
          <p:nvPr>
            <p:ph idx="4294967295" type="title"/>
          </p:nvPr>
        </p:nvSpPr>
        <p:spPr>
          <a:xfrm>
            <a:off x="536450" y="3434800"/>
            <a:ext cx="1508100" cy="6702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b="0" lang="zh-CN" sz="1400">
                <a:latin typeface="Titillium Web"/>
                <a:ea typeface="Titillium Web"/>
                <a:cs typeface="Titillium Web"/>
                <a:sym typeface="Titillium Web"/>
              </a:rPr>
              <a:t>Enhanced R&amp;D Grant Progeam </a:t>
            </a:r>
            <a:endParaRPr b="0" sz="1400">
              <a:latin typeface="Titillium Web"/>
              <a:ea typeface="Titillium Web"/>
              <a:cs typeface="Titillium Web"/>
              <a:sym typeface="Titillium Web"/>
            </a:endParaRPr>
          </a:p>
        </p:txBody>
      </p:sp>
      <p:sp>
        <p:nvSpPr>
          <p:cNvPr id="3454" name="Google Shape;3454;p87"/>
          <p:cNvSpPr txBox="1"/>
          <p:nvPr>
            <p:ph idx="4294967295" type="title"/>
          </p:nvPr>
        </p:nvSpPr>
        <p:spPr>
          <a:xfrm>
            <a:off x="2575425" y="3434800"/>
            <a:ext cx="1508100" cy="6702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b="0" lang="zh-CN" sz="1400">
                <a:latin typeface="Titillium Web"/>
                <a:ea typeface="Titillium Web"/>
                <a:cs typeface="Titillium Web"/>
                <a:sym typeface="Titillium Web"/>
              </a:rPr>
              <a:t>Sector-Specific Focus</a:t>
            </a:r>
            <a:endParaRPr b="0" sz="1400">
              <a:latin typeface="Titillium Web"/>
              <a:ea typeface="Titillium Web"/>
              <a:cs typeface="Titillium Web"/>
              <a:sym typeface="Titillium Web"/>
            </a:endParaRPr>
          </a:p>
        </p:txBody>
      </p:sp>
      <p:sp>
        <p:nvSpPr>
          <p:cNvPr id="3455" name="Google Shape;3455;p87"/>
          <p:cNvSpPr txBox="1"/>
          <p:nvPr>
            <p:ph idx="4294967295" type="title"/>
          </p:nvPr>
        </p:nvSpPr>
        <p:spPr>
          <a:xfrm>
            <a:off x="4777125" y="3434800"/>
            <a:ext cx="1508100" cy="6702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b="0" lang="zh-CN" sz="1400">
                <a:latin typeface="Titillium Web"/>
                <a:ea typeface="Titillium Web"/>
                <a:cs typeface="Titillium Web"/>
                <a:sym typeface="Titillium Web"/>
              </a:rPr>
              <a:t> Increased Tax Credits for R&amp;D Expenditures</a:t>
            </a:r>
            <a:endParaRPr b="0" sz="1400">
              <a:latin typeface="Titillium Web"/>
              <a:ea typeface="Titillium Web"/>
              <a:cs typeface="Titillium Web"/>
              <a:sym typeface="Titillium Web"/>
            </a:endParaRPr>
          </a:p>
        </p:txBody>
      </p:sp>
      <p:sp>
        <p:nvSpPr>
          <p:cNvPr id="3456" name="Google Shape;3456;p87"/>
          <p:cNvSpPr txBox="1"/>
          <p:nvPr>
            <p:ph idx="4294967295" type="title"/>
          </p:nvPr>
        </p:nvSpPr>
        <p:spPr>
          <a:xfrm>
            <a:off x="6978825" y="3434800"/>
            <a:ext cx="1508100" cy="6702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b="0" lang="zh-CN" sz="1400">
                <a:latin typeface="Titillium Web"/>
                <a:ea typeface="Titillium Web"/>
                <a:cs typeface="Titillium Web"/>
                <a:sym typeface="Titillium Web"/>
              </a:rPr>
              <a:t>Simplified Tax Credit Claim Process</a:t>
            </a:r>
            <a:endParaRPr b="0" sz="1400">
              <a:latin typeface="Titillium Web"/>
              <a:ea typeface="Titillium Web"/>
              <a:cs typeface="Titillium Web"/>
              <a:sym typeface="Titillium Web"/>
            </a:endParaRPr>
          </a:p>
        </p:txBody>
      </p:sp>
      <p:cxnSp>
        <p:nvCxnSpPr>
          <p:cNvPr id="3457" name="Google Shape;3457;p87"/>
          <p:cNvCxnSpPr>
            <a:stCxn id="3450" idx="2"/>
            <a:endCxn id="3451" idx="0"/>
          </p:cNvCxnSpPr>
          <p:nvPr/>
        </p:nvCxnSpPr>
        <p:spPr>
          <a:xfrm rot="5400000">
            <a:off x="3275700" y="970700"/>
            <a:ext cx="363000" cy="2229600"/>
          </a:xfrm>
          <a:prstGeom prst="bentConnector3">
            <a:avLst>
              <a:gd fmla="val 49993" name="adj1"/>
            </a:avLst>
          </a:prstGeom>
          <a:noFill/>
          <a:ln cap="flat" cmpd="sng" w="19050">
            <a:solidFill>
              <a:schemeClr val="dk2"/>
            </a:solidFill>
            <a:prstDash val="solid"/>
            <a:round/>
            <a:headEnd len="med" w="med" type="none"/>
            <a:tailEnd len="med" w="med" type="oval"/>
          </a:ln>
        </p:spPr>
      </p:cxnSp>
      <p:cxnSp>
        <p:nvCxnSpPr>
          <p:cNvPr id="3458" name="Google Shape;3458;p87"/>
          <p:cNvCxnSpPr>
            <a:stCxn id="3450" idx="2"/>
            <a:endCxn id="3452" idx="0"/>
          </p:cNvCxnSpPr>
          <p:nvPr/>
        </p:nvCxnSpPr>
        <p:spPr>
          <a:xfrm flipH="1" rot="-5400000">
            <a:off x="5394750" y="1081250"/>
            <a:ext cx="363000" cy="2008500"/>
          </a:xfrm>
          <a:prstGeom prst="bentConnector3">
            <a:avLst>
              <a:gd fmla="val 49993" name="adj1"/>
            </a:avLst>
          </a:prstGeom>
          <a:noFill/>
          <a:ln cap="flat" cmpd="sng" w="19050">
            <a:solidFill>
              <a:schemeClr val="dk2"/>
            </a:solidFill>
            <a:prstDash val="solid"/>
            <a:round/>
            <a:headEnd len="med" w="med" type="none"/>
            <a:tailEnd len="med" w="med" type="oval"/>
          </a:ln>
        </p:spPr>
      </p:cxnSp>
      <p:cxnSp>
        <p:nvCxnSpPr>
          <p:cNvPr id="3459" name="Google Shape;3459;p87"/>
          <p:cNvCxnSpPr>
            <a:stCxn id="3451" idx="2"/>
            <a:endCxn id="3453" idx="0"/>
          </p:cNvCxnSpPr>
          <p:nvPr/>
        </p:nvCxnSpPr>
        <p:spPr>
          <a:xfrm rot="5400000">
            <a:off x="1596875" y="2689350"/>
            <a:ext cx="439200" cy="1051800"/>
          </a:xfrm>
          <a:prstGeom prst="bentConnector3">
            <a:avLst>
              <a:gd fmla="val 49994" name="adj1"/>
            </a:avLst>
          </a:prstGeom>
          <a:noFill/>
          <a:ln cap="flat" cmpd="sng" w="19050">
            <a:solidFill>
              <a:schemeClr val="dk2"/>
            </a:solidFill>
            <a:prstDash val="solid"/>
            <a:round/>
            <a:headEnd len="med" w="med" type="none"/>
            <a:tailEnd len="med" w="med" type="oval"/>
          </a:ln>
        </p:spPr>
      </p:cxnSp>
      <p:cxnSp>
        <p:nvCxnSpPr>
          <p:cNvPr id="3460" name="Google Shape;3460;p87"/>
          <p:cNvCxnSpPr>
            <a:stCxn id="3451" idx="2"/>
            <a:endCxn id="3454" idx="0"/>
          </p:cNvCxnSpPr>
          <p:nvPr/>
        </p:nvCxnSpPr>
        <p:spPr>
          <a:xfrm flipH="1" rot="-5400000">
            <a:off x="2616275" y="2721750"/>
            <a:ext cx="439200" cy="987000"/>
          </a:xfrm>
          <a:prstGeom prst="bentConnector3">
            <a:avLst>
              <a:gd fmla="val 49994" name="adj1"/>
            </a:avLst>
          </a:prstGeom>
          <a:noFill/>
          <a:ln cap="flat" cmpd="sng" w="19050">
            <a:solidFill>
              <a:schemeClr val="dk2"/>
            </a:solidFill>
            <a:prstDash val="solid"/>
            <a:round/>
            <a:headEnd len="med" w="med" type="none"/>
            <a:tailEnd len="med" w="med" type="oval"/>
          </a:ln>
        </p:spPr>
      </p:cxnSp>
      <p:cxnSp>
        <p:nvCxnSpPr>
          <p:cNvPr id="3461" name="Google Shape;3461;p87"/>
          <p:cNvCxnSpPr>
            <a:stCxn id="3452" idx="2"/>
            <a:endCxn id="3455" idx="0"/>
          </p:cNvCxnSpPr>
          <p:nvPr/>
        </p:nvCxnSpPr>
        <p:spPr>
          <a:xfrm rot="5400000">
            <a:off x="5836200" y="2690550"/>
            <a:ext cx="439200" cy="1049400"/>
          </a:xfrm>
          <a:prstGeom prst="bentConnector3">
            <a:avLst>
              <a:gd fmla="val 49994" name="adj1"/>
            </a:avLst>
          </a:prstGeom>
          <a:noFill/>
          <a:ln cap="flat" cmpd="sng" w="19050">
            <a:solidFill>
              <a:schemeClr val="dk2"/>
            </a:solidFill>
            <a:prstDash val="solid"/>
            <a:round/>
            <a:headEnd len="med" w="med" type="none"/>
            <a:tailEnd len="med" w="med" type="oval"/>
          </a:ln>
        </p:spPr>
      </p:cxnSp>
      <p:cxnSp>
        <p:nvCxnSpPr>
          <p:cNvPr id="3462" name="Google Shape;3462;p87"/>
          <p:cNvCxnSpPr>
            <a:stCxn id="3452" idx="2"/>
            <a:endCxn id="3456" idx="0"/>
          </p:cNvCxnSpPr>
          <p:nvPr/>
        </p:nvCxnSpPr>
        <p:spPr>
          <a:xfrm flipH="1" rot="-5400000">
            <a:off x="6937050" y="2639100"/>
            <a:ext cx="439200" cy="1152300"/>
          </a:xfrm>
          <a:prstGeom prst="bentConnector3">
            <a:avLst>
              <a:gd fmla="val 49994" name="adj1"/>
            </a:avLst>
          </a:prstGeom>
          <a:noFill/>
          <a:ln cap="flat" cmpd="sng" w="19050">
            <a:solidFill>
              <a:schemeClr val="dk2"/>
            </a:solidFill>
            <a:prstDash val="solid"/>
            <a:round/>
            <a:headEnd len="med" w="med" type="none"/>
            <a:tailEnd len="med" w="med" type="oval"/>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6" name="Shape 3466"/>
        <p:cNvGrpSpPr/>
        <p:nvPr/>
      </p:nvGrpSpPr>
      <p:grpSpPr>
        <a:xfrm>
          <a:off x="0" y="0"/>
          <a:ext cx="0" cy="0"/>
          <a:chOff x="0" y="0"/>
          <a:chExt cx="0" cy="0"/>
        </a:xfrm>
      </p:grpSpPr>
      <p:sp>
        <p:nvSpPr>
          <p:cNvPr id="3467" name="Google Shape;3467;p88"/>
          <p:cNvSpPr txBox="1"/>
          <p:nvPr>
            <p:ph idx="1" type="subTitle"/>
          </p:nvPr>
        </p:nvSpPr>
        <p:spPr>
          <a:xfrm>
            <a:off x="4159425" y="2303400"/>
            <a:ext cx="4171500" cy="46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a:t>increase in funded startups by the end of 2025</a:t>
            </a:r>
            <a:endParaRPr/>
          </a:p>
        </p:txBody>
      </p:sp>
      <p:sp>
        <p:nvSpPr>
          <p:cNvPr id="3468" name="Google Shape;3468;p88"/>
          <p:cNvSpPr txBox="1"/>
          <p:nvPr>
            <p:ph type="title"/>
          </p:nvPr>
        </p:nvSpPr>
        <p:spPr>
          <a:xfrm>
            <a:off x="4159425" y="1392638"/>
            <a:ext cx="4087800" cy="7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25%</a:t>
            </a:r>
            <a:endParaRPr/>
          </a:p>
        </p:txBody>
      </p:sp>
      <p:sp>
        <p:nvSpPr>
          <p:cNvPr id="3469" name="Google Shape;3469;p88"/>
          <p:cNvSpPr txBox="1"/>
          <p:nvPr>
            <p:ph idx="2" type="title"/>
          </p:nvPr>
        </p:nvSpPr>
        <p:spPr>
          <a:xfrm>
            <a:off x="4159414" y="2914462"/>
            <a:ext cx="4087800" cy="7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30%</a:t>
            </a:r>
            <a:endParaRPr/>
          </a:p>
        </p:txBody>
      </p:sp>
      <p:sp>
        <p:nvSpPr>
          <p:cNvPr id="3470" name="Google Shape;3470;p88"/>
          <p:cNvSpPr txBox="1"/>
          <p:nvPr>
            <p:ph idx="3" type="subTitle"/>
          </p:nvPr>
        </p:nvSpPr>
        <p:spPr>
          <a:xfrm>
            <a:off x="4159414" y="3745578"/>
            <a:ext cx="4087800" cy="46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a:t>rise in R&amp;D spending by private firm</a:t>
            </a:r>
            <a:endParaRPr/>
          </a:p>
        </p:txBody>
      </p:sp>
      <p:grpSp>
        <p:nvGrpSpPr>
          <p:cNvPr id="3471" name="Google Shape;3471;p88"/>
          <p:cNvGrpSpPr/>
          <p:nvPr/>
        </p:nvGrpSpPr>
        <p:grpSpPr>
          <a:xfrm>
            <a:off x="314036" y="1875942"/>
            <a:ext cx="3315402" cy="2338830"/>
            <a:chOff x="5185625" y="1331837"/>
            <a:chExt cx="3535674" cy="2494219"/>
          </a:xfrm>
        </p:grpSpPr>
        <p:sp>
          <p:nvSpPr>
            <p:cNvPr id="3472" name="Google Shape;3472;p88"/>
            <p:cNvSpPr/>
            <p:nvPr/>
          </p:nvSpPr>
          <p:spPr>
            <a:xfrm>
              <a:off x="6834196" y="1331837"/>
              <a:ext cx="169152" cy="171462"/>
            </a:xfrm>
            <a:custGeom>
              <a:rect b="b" l="l" r="r" t="t"/>
              <a:pathLst>
                <a:path extrusionOk="0" h="1856" w="1831">
                  <a:moveTo>
                    <a:pt x="928" y="402"/>
                  </a:moveTo>
                  <a:cubicBezTo>
                    <a:pt x="1204" y="402"/>
                    <a:pt x="1429" y="652"/>
                    <a:pt x="1429" y="928"/>
                  </a:cubicBezTo>
                  <a:cubicBezTo>
                    <a:pt x="1429" y="1204"/>
                    <a:pt x="1204" y="1429"/>
                    <a:pt x="928" y="1429"/>
                  </a:cubicBezTo>
                  <a:cubicBezTo>
                    <a:pt x="627" y="1429"/>
                    <a:pt x="402" y="1204"/>
                    <a:pt x="402" y="928"/>
                  </a:cubicBezTo>
                  <a:cubicBezTo>
                    <a:pt x="402" y="652"/>
                    <a:pt x="627" y="402"/>
                    <a:pt x="928" y="402"/>
                  </a:cubicBezTo>
                  <a:close/>
                  <a:moveTo>
                    <a:pt x="928" y="1"/>
                  </a:moveTo>
                  <a:cubicBezTo>
                    <a:pt x="402" y="1"/>
                    <a:pt x="1" y="402"/>
                    <a:pt x="1" y="928"/>
                  </a:cubicBezTo>
                  <a:cubicBezTo>
                    <a:pt x="1" y="1429"/>
                    <a:pt x="402" y="1855"/>
                    <a:pt x="928" y="1855"/>
                  </a:cubicBezTo>
                  <a:cubicBezTo>
                    <a:pt x="1429" y="1855"/>
                    <a:pt x="1830" y="1429"/>
                    <a:pt x="1830" y="928"/>
                  </a:cubicBezTo>
                  <a:cubicBezTo>
                    <a:pt x="1830" y="402"/>
                    <a:pt x="1429" y="1"/>
                    <a:pt x="9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8"/>
            <p:cNvSpPr/>
            <p:nvPr/>
          </p:nvSpPr>
          <p:spPr>
            <a:xfrm>
              <a:off x="8191023" y="1838925"/>
              <a:ext cx="159822" cy="157512"/>
            </a:xfrm>
            <a:custGeom>
              <a:rect b="b" l="l" r="r" t="t"/>
              <a:pathLst>
                <a:path extrusionOk="0" h="1705" w="1730">
                  <a:moveTo>
                    <a:pt x="301" y="0"/>
                  </a:moveTo>
                  <a:lnTo>
                    <a:pt x="0" y="301"/>
                  </a:lnTo>
                  <a:lnTo>
                    <a:pt x="1429" y="1705"/>
                  </a:lnTo>
                  <a:lnTo>
                    <a:pt x="1730" y="1429"/>
                  </a:lnTo>
                  <a:lnTo>
                    <a:pt x="3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8"/>
            <p:cNvSpPr/>
            <p:nvPr/>
          </p:nvSpPr>
          <p:spPr>
            <a:xfrm>
              <a:off x="8193332" y="1841235"/>
              <a:ext cx="155203" cy="155203"/>
            </a:xfrm>
            <a:custGeom>
              <a:rect b="b" l="l" r="r" t="t"/>
              <a:pathLst>
                <a:path extrusionOk="0" h="1680" w="1680">
                  <a:moveTo>
                    <a:pt x="1379" y="0"/>
                  </a:moveTo>
                  <a:lnTo>
                    <a:pt x="0" y="1404"/>
                  </a:lnTo>
                  <a:lnTo>
                    <a:pt x="276" y="1680"/>
                  </a:lnTo>
                  <a:lnTo>
                    <a:pt x="1680" y="276"/>
                  </a:lnTo>
                  <a:lnTo>
                    <a:pt x="13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8"/>
            <p:cNvSpPr/>
            <p:nvPr/>
          </p:nvSpPr>
          <p:spPr>
            <a:xfrm>
              <a:off x="5620933" y="1537943"/>
              <a:ext cx="101990" cy="2257551"/>
            </a:xfrm>
            <a:custGeom>
              <a:rect b="b" l="l" r="r" t="t"/>
              <a:pathLst>
                <a:path extrusionOk="0" h="24437" w="1104">
                  <a:moveTo>
                    <a:pt x="552" y="0"/>
                  </a:moveTo>
                  <a:cubicBezTo>
                    <a:pt x="251" y="0"/>
                    <a:pt x="1" y="251"/>
                    <a:pt x="1" y="552"/>
                  </a:cubicBezTo>
                  <a:lnTo>
                    <a:pt x="1" y="24436"/>
                  </a:lnTo>
                  <a:lnTo>
                    <a:pt x="1103" y="24436"/>
                  </a:lnTo>
                  <a:lnTo>
                    <a:pt x="1103" y="552"/>
                  </a:lnTo>
                  <a:cubicBezTo>
                    <a:pt x="1103" y="251"/>
                    <a:pt x="853" y="0"/>
                    <a:pt x="5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8"/>
            <p:cNvSpPr/>
            <p:nvPr/>
          </p:nvSpPr>
          <p:spPr>
            <a:xfrm>
              <a:off x="5771424" y="1841235"/>
              <a:ext cx="104300" cy="1954259"/>
            </a:xfrm>
            <a:custGeom>
              <a:rect b="b" l="l" r="r" t="t"/>
              <a:pathLst>
                <a:path extrusionOk="0" h="21154" w="1129">
                  <a:moveTo>
                    <a:pt x="552" y="0"/>
                  </a:moveTo>
                  <a:cubicBezTo>
                    <a:pt x="251" y="0"/>
                    <a:pt x="1" y="251"/>
                    <a:pt x="1" y="577"/>
                  </a:cubicBezTo>
                  <a:lnTo>
                    <a:pt x="1" y="21153"/>
                  </a:lnTo>
                  <a:lnTo>
                    <a:pt x="1129" y="21153"/>
                  </a:lnTo>
                  <a:lnTo>
                    <a:pt x="1129" y="577"/>
                  </a:lnTo>
                  <a:cubicBezTo>
                    <a:pt x="1129" y="251"/>
                    <a:pt x="878" y="0"/>
                    <a:pt x="5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8"/>
            <p:cNvSpPr/>
            <p:nvPr/>
          </p:nvSpPr>
          <p:spPr>
            <a:xfrm>
              <a:off x="5924226" y="1956990"/>
              <a:ext cx="101990" cy="1838504"/>
            </a:xfrm>
            <a:custGeom>
              <a:rect b="b" l="l" r="r" t="t"/>
              <a:pathLst>
                <a:path extrusionOk="0" h="19901" w="1104">
                  <a:moveTo>
                    <a:pt x="552" y="1"/>
                  </a:moveTo>
                  <a:cubicBezTo>
                    <a:pt x="252" y="1"/>
                    <a:pt x="1" y="251"/>
                    <a:pt x="1" y="552"/>
                  </a:cubicBezTo>
                  <a:lnTo>
                    <a:pt x="1" y="19900"/>
                  </a:lnTo>
                  <a:lnTo>
                    <a:pt x="1104" y="19900"/>
                  </a:lnTo>
                  <a:lnTo>
                    <a:pt x="1104" y="552"/>
                  </a:lnTo>
                  <a:cubicBezTo>
                    <a:pt x="1104" y="251"/>
                    <a:pt x="853"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8"/>
            <p:cNvSpPr/>
            <p:nvPr/>
          </p:nvSpPr>
          <p:spPr>
            <a:xfrm>
              <a:off x="6077119" y="2373728"/>
              <a:ext cx="101898" cy="1421767"/>
            </a:xfrm>
            <a:custGeom>
              <a:rect b="b" l="l" r="r" t="t"/>
              <a:pathLst>
                <a:path extrusionOk="0" h="15390" w="1103">
                  <a:moveTo>
                    <a:pt x="551" y="1"/>
                  </a:moveTo>
                  <a:cubicBezTo>
                    <a:pt x="251" y="1"/>
                    <a:pt x="0" y="251"/>
                    <a:pt x="0" y="552"/>
                  </a:cubicBezTo>
                  <a:lnTo>
                    <a:pt x="0" y="15389"/>
                  </a:lnTo>
                  <a:lnTo>
                    <a:pt x="1103" y="15389"/>
                  </a:lnTo>
                  <a:lnTo>
                    <a:pt x="1103" y="552"/>
                  </a:lnTo>
                  <a:cubicBezTo>
                    <a:pt x="1103" y="251"/>
                    <a:pt x="852" y="1"/>
                    <a:pt x="5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8"/>
            <p:cNvSpPr/>
            <p:nvPr/>
          </p:nvSpPr>
          <p:spPr>
            <a:xfrm>
              <a:off x="6227611" y="2146836"/>
              <a:ext cx="104207" cy="1648658"/>
            </a:xfrm>
            <a:custGeom>
              <a:rect b="b" l="l" r="r" t="t"/>
              <a:pathLst>
                <a:path extrusionOk="0" h="17846" w="1128">
                  <a:moveTo>
                    <a:pt x="552" y="1"/>
                  </a:moveTo>
                  <a:cubicBezTo>
                    <a:pt x="251" y="1"/>
                    <a:pt x="0" y="251"/>
                    <a:pt x="0" y="552"/>
                  </a:cubicBezTo>
                  <a:lnTo>
                    <a:pt x="0" y="17845"/>
                  </a:lnTo>
                  <a:lnTo>
                    <a:pt x="1128" y="17845"/>
                  </a:lnTo>
                  <a:lnTo>
                    <a:pt x="1128" y="552"/>
                  </a:lnTo>
                  <a:cubicBezTo>
                    <a:pt x="1128" y="251"/>
                    <a:pt x="877"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8"/>
            <p:cNvSpPr/>
            <p:nvPr/>
          </p:nvSpPr>
          <p:spPr>
            <a:xfrm>
              <a:off x="6380412" y="1841235"/>
              <a:ext cx="101990" cy="1954259"/>
            </a:xfrm>
            <a:custGeom>
              <a:rect b="b" l="l" r="r" t="t"/>
              <a:pathLst>
                <a:path extrusionOk="0" h="21154" w="1104">
                  <a:moveTo>
                    <a:pt x="552" y="0"/>
                  </a:moveTo>
                  <a:cubicBezTo>
                    <a:pt x="251" y="0"/>
                    <a:pt x="0" y="251"/>
                    <a:pt x="0" y="577"/>
                  </a:cubicBezTo>
                  <a:lnTo>
                    <a:pt x="0" y="21153"/>
                  </a:lnTo>
                  <a:lnTo>
                    <a:pt x="1103" y="21153"/>
                  </a:lnTo>
                  <a:lnTo>
                    <a:pt x="1103" y="577"/>
                  </a:lnTo>
                  <a:cubicBezTo>
                    <a:pt x="1103" y="251"/>
                    <a:pt x="852" y="0"/>
                    <a:pt x="5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8"/>
            <p:cNvSpPr/>
            <p:nvPr/>
          </p:nvSpPr>
          <p:spPr>
            <a:xfrm>
              <a:off x="6533213" y="1537943"/>
              <a:ext cx="101990" cy="2257551"/>
            </a:xfrm>
            <a:custGeom>
              <a:rect b="b" l="l" r="r" t="t"/>
              <a:pathLst>
                <a:path extrusionOk="0" h="24437" w="1104">
                  <a:moveTo>
                    <a:pt x="552" y="0"/>
                  </a:moveTo>
                  <a:cubicBezTo>
                    <a:pt x="251" y="0"/>
                    <a:pt x="0" y="251"/>
                    <a:pt x="0" y="552"/>
                  </a:cubicBezTo>
                  <a:lnTo>
                    <a:pt x="0" y="24436"/>
                  </a:lnTo>
                  <a:lnTo>
                    <a:pt x="1103" y="24436"/>
                  </a:lnTo>
                  <a:lnTo>
                    <a:pt x="1103" y="552"/>
                  </a:lnTo>
                  <a:cubicBezTo>
                    <a:pt x="1103" y="251"/>
                    <a:pt x="853" y="0"/>
                    <a:pt x="5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8"/>
            <p:cNvSpPr/>
            <p:nvPr/>
          </p:nvSpPr>
          <p:spPr>
            <a:xfrm>
              <a:off x="6683705" y="2563666"/>
              <a:ext cx="104300" cy="1231828"/>
            </a:xfrm>
            <a:custGeom>
              <a:rect b="b" l="l" r="r" t="t"/>
              <a:pathLst>
                <a:path extrusionOk="0" h="13334" w="1129">
                  <a:moveTo>
                    <a:pt x="577" y="0"/>
                  </a:moveTo>
                  <a:cubicBezTo>
                    <a:pt x="251" y="0"/>
                    <a:pt x="1" y="251"/>
                    <a:pt x="1" y="576"/>
                  </a:cubicBezTo>
                  <a:lnTo>
                    <a:pt x="1" y="13333"/>
                  </a:lnTo>
                  <a:lnTo>
                    <a:pt x="1128" y="13333"/>
                  </a:lnTo>
                  <a:lnTo>
                    <a:pt x="1128" y="576"/>
                  </a:lnTo>
                  <a:cubicBezTo>
                    <a:pt x="1128" y="251"/>
                    <a:pt x="878"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8"/>
            <p:cNvSpPr/>
            <p:nvPr/>
          </p:nvSpPr>
          <p:spPr>
            <a:xfrm>
              <a:off x="6836506" y="2413083"/>
              <a:ext cx="101990" cy="1382412"/>
            </a:xfrm>
            <a:custGeom>
              <a:rect b="b" l="l" r="r" t="t"/>
              <a:pathLst>
                <a:path extrusionOk="0" h="14964" w="1104">
                  <a:moveTo>
                    <a:pt x="552" y="1"/>
                  </a:moveTo>
                  <a:cubicBezTo>
                    <a:pt x="251" y="1"/>
                    <a:pt x="1" y="252"/>
                    <a:pt x="1" y="552"/>
                  </a:cubicBezTo>
                  <a:lnTo>
                    <a:pt x="1" y="14963"/>
                  </a:lnTo>
                  <a:lnTo>
                    <a:pt x="1103" y="14963"/>
                  </a:lnTo>
                  <a:lnTo>
                    <a:pt x="1103" y="552"/>
                  </a:lnTo>
                  <a:cubicBezTo>
                    <a:pt x="1103" y="252"/>
                    <a:pt x="853"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8"/>
            <p:cNvSpPr/>
            <p:nvPr/>
          </p:nvSpPr>
          <p:spPr>
            <a:xfrm>
              <a:off x="6989307" y="2107481"/>
              <a:ext cx="101990" cy="1688013"/>
            </a:xfrm>
            <a:custGeom>
              <a:rect b="b" l="l" r="r" t="t"/>
              <a:pathLst>
                <a:path extrusionOk="0" h="18272" w="1104">
                  <a:moveTo>
                    <a:pt x="552" y="1"/>
                  </a:moveTo>
                  <a:cubicBezTo>
                    <a:pt x="251" y="1"/>
                    <a:pt x="1" y="251"/>
                    <a:pt x="1" y="577"/>
                  </a:cubicBezTo>
                  <a:lnTo>
                    <a:pt x="1" y="18271"/>
                  </a:lnTo>
                  <a:lnTo>
                    <a:pt x="1104" y="18271"/>
                  </a:lnTo>
                  <a:lnTo>
                    <a:pt x="1104" y="577"/>
                  </a:lnTo>
                  <a:cubicBezTo>
                    <a:pt x="1104" y="251"/>
                    <a:pt x="853"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8"/>
            <p:cNvSpPr/>
            <p:nvPr/>
          </p:nvSpPr>
          <p:spPr>
            <a:xfrm>
              <a:off x="7139799" y="1537943"/>
              <a:ext cx="104300" cy="2257551"/>
            </a:xfrm>
            <a:custGeom>
              <a:rect b="b" l="l" r="r" t="t"/>
              <a:pathLst>
                <a:path extrusionOk="0" h="24437" w="1129">
                  <a:moveTo>
                    <a:pt x="577" y="0"/>
                  </a:moveTo>
                  <a:cubicBezTo>
                    <a:pt x="252" y="0"/>
                    <a:pt x="1" y="251"/>
                    <a:pt x="1" y="552"/>
                  </a:cubicBezTo>
                  <a:lnTo>
                    <a:pt x="1" y="24436"/>
                  </a:lnTo>
                  <a:lnTo>
                    <a:pt x="1129" y="24436"/>
                  </a:lnTo>
                  <a:lnTo>
                    <a:pt x="1129" y="552"/>
                  </a:lnTo>
                  <a:cubicBezTo>
                    <a:pt x="1129" y="251"/>
                    <a:pt x="878"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8"/>
            <p:cNvSpPr/>
            <p:nvPr/>
          </p:nvSpPr>
          <p:spPr>
            <a:xfrm>
              <a:off x="7292692" y="1841235"/>
              <a:ext cx="101898" cy="1954259"/>
            </a:xfrm>
            <a:custGeom>
              <a:rect b="b" l="l" r="r" t="t"/>
              <a:pathLst>
                <a:path extrusionOk="0" h="21154" w="1103">
                  <a:moveTo>
                    <a:pt x="551" y="0"/>
                  </a:moveTo>
                  <a:cubicBezTo>
                    <a:pt x="251" y="0"/>
                    <a:pt x="0" y="251"/>
                    <a:pt x="0" y="577"/>
                  </a:cubicBezTo>
                  <a:lnTo>
                    <a:pt x="0" y="21153"/>
                  </a:lnTo>
                  <a:lnTo>
                    <a:pt x="1103" y="21153"/>
                  </a:lnTo>
                  <a:lnTo>
                    <a:pt x="1103" y="577"/>
                  </a:lnTo>
                  <a:cubicBezTo>
                    <a:pt x="1103" y="251"/>
                    <a:pt x="852" y="0"/>
                    <a:pt x="5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8"/>
            <p:cNvSpPr/>
            <p:nvPr/>
          </p:nvSpPr>
          <p:spPr>
            <a:xfrm>
              <a:off x="7445493" y="2107481"/>
              <a:ext cx="101898" cy="1688013"/>
            </a:xfrm>
            <a:custGeom>
              <a:rect b="b" l="l" r="r" t="t"/>
              <a:pathLst>
                <a:path extrusionOk="0" h="18272" w="1103">
                  <a:moveTo>
                    <a:pt x="552" y="1"/>
                  </a:moveTo>
                  <a:cubicBezTo>
                    <a:pt x="251" y="1"/>
                    <a:pt x="0" y="251"/>
                    <a:pt x="0" y="577"/>
                  </a:cubicBezTo>
                  <a:lnTo>
                    <a:pt x="0" y="18271"/>
                  </a:lnTo>
                  <a:lnTo>
                    <a:pt x="1103" y="18271"/>
                  </a:lnTo>
                  <a:lnTo>
                    <a:pt x="1103" y="577"/>
                  </a:lnTo>
                  <a:cubicBezTo>
                    <a:pt x="1103" y="251"/>
                    <a:pt x="852"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8"/>
            <p:cNvSpPr/>
            <p:nvPr/>
          </p:nvSpPr>
          <p:spPr>
            <a:xfrm>
              <a:off x="7595985" y="2336683"/>
              <a:ext cx="104300" cy="1458812"/>
            </a:xfrm>
            <a:custGeom>
              <a:rect b="b" l="l" r="r" t="t"/>
              <a:pathLst>
                <a:path extrusionOk="0" h="15791" w="1129">
                  <a:moveTo>
                    <a:pt x="577" y="1"/>
                  </a:moveTo>
                  <a:cubicBezTo>
                    <a:pt x="251" y="1"/>
                    <a:pt x="0" y="251"/>
                    <a:pt x="0" y="552"/>
                  </a:cubicBezTo>
                  <a:lnTo>
                    <a:pt x="0" y="15790"/>
                  </a:lnTo>
                  <a:lnTo>
                    <a:pt x="1128" y="15790"/>
                  </a:lnTo>
                  <a:lnTo>
                    <a:pt x="1128" y="552"/>
                  </a:lnTo>
                  <a:cubicBezTo>
                    <a:pt x="1128" y="251"/>
                    <a:pt x="877" y="1"/>
                    <a:pt x="5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8"/>
            <p:cNvSpPr/>
            <p:nvPr/>
          </p:nvSpPr>
          <p:spPr>
            <a:xfrm>
              <a:off x="7748786" y="2146836"/>
              <a:ext cx="101990" cy="1648658"/>
            </a:xfrm>
            <a:custGeom>
              <a:rect b="b" l="l" r="r" t="t"/>
              <a:pathLst>
                <a:path extrusionOk="0" h="17846" w="1104">
                  <a:moveTo>
                    <a:pt x="552" y="1"/>
                  </a:moveTo>
                  <a:cubicBezTo>
                    <a:pt x="251" y="1"/>
                    <a:pt x="0" y="251"/>
                    <a:pt x="0" y="552"/>
                  </a:cubicBezTo>
                  <a:lnTo>
                    <a:pt x="0" y="17845"/>
                  </a:lnTo>
                  <a:lnTo>
                    <a:pt x="1103" y="17845"/>
                  </a:lnTo>
                  <a:lnTo>
                    <a:pt x="1103" y="552"/>
                  </a:lnTo>
                  <a:cubicBezTo>
                    <a:pt x="1103" y="251"/>
                    <a:pt x="853"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8"/>
            <p:cNvSpPr/>
            <p:nvPr/>
          </p:nvSpPr>
          <p:spPr>
            <a:xfrm>
              <a:off x="7901587" y="1917635"/>
              <a:ext cx="101990" cy="1877859"/>
            </a:xfrm>
            <a:custGeom>
              <a:rect b="b" l="l" r="r" t="t"/>
              <a:pathLst>
                <a:path extrusionOk="0" h="20327" w="1104">
                  <a:moveTo>
                    <a:pt x="552" y="0"/>
                  </a:moveTo>
                  <a:cubicBezTo>
                    <a:pt x="251" y="0"/>
                    <a:pt x="1" y="251"/>
                    <a:pt x="1" y="552"/>
                  </a:cubicBezTo>
                  <a:lnTo>
                    <a:pt x="1" y="20326"/>
                  </a:lnTo>
                  <a:lnTo>
                    <a:pt x="1103" y="20326"/>
                  </a:lnTo>
                  <a:lnTo>
                    <a:pt x="1103" y="552"/>
                  </a:lnTo>
                  <a:cubicBezTo>
                    <a:pt x="1103" y="251"/>
                    <a:pt x="853" y="0"/>
                    <a:pt x="5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8"/>
            <p:cNvSpPr/>
            <p:nvPr/>
          </p:nvSpPr>
          <p:spPr>
            <a:xfrm>
              <a:off x="5363924" y="2751203"/>
              <a:ext cx="157605" cy="157512"/>
            </a:xfrm>
            <a:custGeom>
              <a:rect b="b" l="l" r="r" t="t"/>
              <a:pathLst>
                <a:path extrusionOk="0" h="1705" w="1706">
                  <a:moveTo>
                    <a:pt x="276" y="0"/>
                  </a:moveTo>
                  <a:lnTo>
                    <a:pt x="1" y="301"/>
                  </a:lnTo>
                  <a:lnTo>
                    <a:pt x="1429" y="1704"/>
                  </a:lnTo>
                  <a:lnTo>
                    <a:pt x="1705" y="1404"/>
                  </a:lnTo>
                  <a:lnTo>
                    <a:pt x="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8"/>
            <p:cNvSpPr/>
            <p:nvPr/>
          </p:nvSpPr>
          <p:spPr>
            <a:xfrm>
              <a:off x="5363924" y="2751203"/>
              <a:ext cx="157605" cy="157512"/>
            </a:xfrm>
            <a:custGeom>
              <a:rect b="b" l="l" r="r" t="t"/>
              <a:pathLst>
                <a:path extrusionOk="0" h="1705" w="1706">
                  <a:moveTo>
                    <a:pt x="1404" y="0"/>
                  </a:moveTo>
                  <a:lnTo>
                    <a:pt x="1" y="1404"/>
                  </a:lnTo>
                  <a:lnTo>
                    <a:pt x="302" y="1704"/>
                  </a:lnTo>
                  <a:lnTo>
                    <a:pt x="1705" y="301"/>
                  </a:lnTo>
                  <a:lnTo>
                    <a:pt x="14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8"/>
            <p:cNvSpPr/>
            <p:nvPr/>
          </p:nvSpPr>
          <p:spPr>
            <a:xfrm>
              <a:off x="5560792" y="3299846"/>
              <a:ext cx="3128071" cy="526211"/>
            </a:xfrm>
            <a:custGeom>
              <a:rect b="b" l="l" r="r" t="t"/>
              <a:pathLst>
                <a:path extrusionOk="0" h="5696" w="33860">
                  <a:moveTo>
                    <a:pt x="16024" y="1"/>
                  </a:moveTo>
                  <a:cubicBezTo>
                    <a:pt x="14503" y="1"/>
                    <a:pt x="13074" y="526"/>
                    <a:pt x="12080" y="1109"/>
                  </a:cubicBezTo>
                  <a:cubicBezTo>
                    <a:pt x="10805" y="1851"/>
                    <a:pt x="9601" y="3129"/>
                    <a:pt x="7844" y="3129"/>
                  </a:cubicBezTo>
                  <a:cubicBezTo>
                    <a:pt x="7288" y="3129"/>
                    <a:pt x="6677" y="3001"/>
                    <a:pt x="5990" y="2688"/>
                  </a:cubicBezTo>
                  <a:cubicBezTo>
                    <a:pt x="5615" y="2516"/>
                    <a:pt x="5235" y="2442"/>
                    <a:pt x="4858" y="2442"/>
                  </a:cubicBezTo>
                  <a:cubicBezTo>
                    <a:pt x="2364" y="2442"/>
                    <a:pt x="0" y="5695"/>
                    <a:pt x="0" y="5695"/>
                  </a:cubicBezTo>
                  <a:lnTo>
                    <a:pt x="33860" y="5695"/>
                  </a:lnTo>
                  <a:cubicBezTo>
                    <a:pt x="32762" y="2945"/>
                    <a:pt x="30793" y="2179"/>
                    <a:pt x="28930" y="2179"/>
                  </a:cubicBezTo>
                  <a:cubicBezTo>
                    <a:pt x="27348" y="2179"/>
                    <a:pt x="25842" y="2732"/>
                    <a:pt x="25013" y="3089"/>
                  </a:cubicBezTo>
                  <a:cubicBezTo>
                    <a:pt x="24550" y="3285"/>
                    <a:pt x="24138" y="3379"/>
                    <a:pt x="23737" y="3379"/>
                  </a:cubicBezTo>
                  <a:cubicBezTo>
                    <a:pt x="22552" y="3379"/>
                    <a:pt x="21472" y="2557"/>
                    <a:pt x="19524" y="1134"/>
                  </a:cubicBezTo>
                  <a:cubicBezTo>
                    <a:pt x="18405" y="308"/>
                    <a:pt x="17188" y="1"/>
                    <a:pt x="160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8"/>
            <p:cNvSpPr/>
            <p:nvPr/>
          </p:nvSpPr>
          <p:spPr>
            <a:xfrm>
              <a:off x="5185625" y="2822984"/>
              <a:ext cx="3230062" cy="956251"/>
            </a:xfrm>
            <a:custGeom>
              <a:rect b="b" l="l" r="r" t="t"/>
              <a:pathLst>
                <a:path extrusionOk="0" h="10351" w="34964">
                  <a:moveTo>
                    <a:pt x="12232" y="0"/>
                  </a:moveTo>
                  <a:cubicBezTo>
                    <a:pt x="11530" y="25"/>
                    <a:pt x="10803" y="551"/>
                    <a:pt x="10076" y="1554"/>
                  </a:cubicBezTo>
                  <a:cubicBezTo>
                    <a:pt x="9024" y="2957"/>
                    <a:pt x="7520" y="3684"/>
                    <a:pt x="5665" y="3684"/>
                  </a:cubicBezTo>
                  <a:cubicBezTo>
                    <a:pt x="4061" y="3684"/>
                    <a:pt x="2783" y="4186"/>
                    <a:pt x="1856" y="5163"/>
                  </a:cubicBezTo>
                  <a:cubicBezTo>
                    <a:pt x="1" y="7118"/>
                    <a:pt x="101" y="10226"/>
                    <a:pt x="126" y="10351"/>
                  </a:cubicBezTo>
                  <a:lnTo>
                    <a:pt x="527" y="10326"/>
                  </a:lnTo>
                  <a:cubicBezTo>
                    <a:pt x="527" y="10301"/>
                    <a:pt x="427" y="7268"/>
                    <a:pt x="2156" y="5464"/>
                  </a:cubicBezTo>
                  <a:cubicBezTo>
                    <a:pt x="3008" y="4561"/>
                    <a:pt x="4186" y="4110"/>
                    <a:pt x="5665" y="4110"/>
                  </a:cubicBezTo>
                  <a:cubicBezTo>
                    <a:pt x="7670" y="4110"/>
                    <a:pt x="9249" y="3333"/>
                    <a:pt x="10402" y="1780"/>
                  </a:cubicBezTo>
                  <a:cubicBezTo>
                    <a:pt x="11054" y="902"/>
                    <a:pt x="11680" y="426"/>
                    <a:pt x="12257" y="426"/>
                  </a:cubicBezTo>
                  <a:cubicBezTo>
                    <a:pt x="12683" y="426"/>
                    <a:pt x="13084" y="627"/>
                    <a:pt x="13485" y="1103"/>
                  </a:cubicBezTo>
                  <a:cubicBezTo>
                    <a:pt x="13861" y="1554"/>
                    <a:pt x="14111" y="2055"/>
                    <a:pt x="14337" y="2506"/>
                  </a:cubicBezTo>
                  <a:cubicBezTo>
                    <a:pt x="14713" y="3233"/>
                    <a:pt x="15064" y="3935"/>
                    <a:pt x="15916" y="4085"/>
                  </a:cubicBezTo>
                  <a:cubicBezTo>
                    <a:pt x="15974" y="4097"/>
                    <a:pt x="16031" y="4103"/>
                    <a:pt x="16088" y="4103"/>
                  </a:cubicBezTo>
                  <a:cubicBezTo>
                    <a:pt x="16739" y="4103"/>
                    <a:pt x="17294" y="3338"/>
                    <a:pt x="17871" y="2531"/>
                  </a:cubicBezTo>
                  <a:cubicBezTo>
                    <a:pt x="18439" y="1741"/>
                    <a:pt x="19007" y="902"/>
                    <a:pt x="19623" y="902"/>
                  </a:cubicBezTo>
                  <a:cubicBezTo>
                    <a:pt x="19632" y="902"/>
                    <a:pt x="19641" y="902"/>
                    <a:pt x="19650" y="902"/>
                  </a:cubicBezTo>
                  <a:cubicBezTo>
                    <a:pt x="20277" y="927"/>
                    <a:pt x="20803" y="1629"/>
                    <a:pt x="21354" y="2381"/>
                  </a:cubicBezTo>
                  <a:cubicBezTo>
                    <a:pt x="21981" y="3208"/>
                    <a:pt x="22633" y="4085"/>
                    <a:pt x="23535" y="4110"/>
                  </a:cubicBezTo>
                  <a:cubicBezTo>
                    <a:pt x="24136" y="4110"/>
                    <a:pt x="24613" y="3885"/>
                    <a:pt x="25064" y="3659"/>
                  </a:cubicBezTo>
                  <a:cubicBezTo>
                    <a:pt x="25458" y="3475"/>
                    <a:pt x="25828" y="3302"/>
                    <a:pt x="26242" y="3302"/>
                  </a:cubicBezTo>
                  <a:cubicBezTo>
                    <a:pt x="26670" y="3302"/>
                    <a:pt x="27146" y="3487"/>
                    <a:pt x="27745" y="4035"/>
                  </a:cubicBezTo>
                  <a:cubicBezTo>
                    <a:pt x="28472" y="4712"/>
                    <a:pt x="28773" y="5288"/>
                    <a:pt x="29049" y="5790"/>
                  </a:cubicBezTo>
                  <a:cubicBezTo>
                    <a:pt x="29500" y="6642"/>
                    <a:pt x="29851" y="7293"/>
                    <a:pt x="31806" y="7569"/>
                  </a:cubicBezTo>
                  <a:cubicBezTo>
                    <a:pt x="34512" y="7945"/>
                    <a:pt x="34312" y="10150"/>
                    <a:pt x="34287" y="10251"/>
                  </a:cubicBezTo>
                  <a:lnTo>
                    <a:pt x="34713" y="10276"/>
                  </a:lnTo>
                  <a:cubicBezTo>
                    <a:pt x="34713" y="10251"/>
                    <a:pt x="34964" y="7594"/>
                    <a:pt x="31856" y="7168"/>
                  </a:cubicBezTo>
                  <a:cubicBezTo>
                    <a:pt x="30126" y="6917"/>
                    <a:pt x="29851" y="6416"/>
                    <a:pt x="29400" y="5589"/>
                  </a:cubicBezTo>
                  <a:cubicBezTo>
                    <a:pt x="29149" y="5088"/>
                    <a:pt x="28798" y="4461"/>
                    <a:pt x="28021" y="3734"/>
                  </a:cubicBezTo>
                  <a:cubicBezTo>
                    <a:pt x="27327" y="3091"/>
                    <a:pt x="26760" y="2879"/>
                    <a:pt x="26255" y="2879"/>
                  </a:cubicBezTo>
                  <a:cubicBezTo>
                    <a:pt x="25759" y="2879"/>
                    <a:pt x="25324" y="3084"/>
                    <a:pt x="24888" y="3283"/>
                  </a:cubicBezTo>
                  <a:cubicBezTo>
                    <a:pt x="24486" y="3496"/>
                    <a:pt x="24107" y="3686"/>
                    <a:pt x="23645" y="3686"/>
                  </a:cubicBezTo>
                  <a:cubicBezTo>
                    <a:pt x="23617" y="3686"/>
                    <a:pt x="23589" y="3686"/>
                    <a:pt x="23560" y="3684"/>
                  </a:cubicBezTo>
                  <a:cubicBezTo>
                    <a:pt x="22858" y="3684"/>
                    <a:pt x="22257" y="2882"/>
                    <a:pt x="21680" y="2130"/>
                  </a:cubicBezTo>
                  <a:cubicBezTo>
                    <a:pt x="21104" y="1353"/>
                    <a:pt x="20477" y="526"/>
                    <a:pt x="19675" y="501"/>
                  </a:cubicBezTo>
                  <a:cubicBezTo>
                    <a:pt x="19653" y="500"/>
                    <a:pt x="19631" y="499"/>
                    <a:pt x="19609" y="499"/>
                  </a:cubicBezTo>
                  <a:cubicBezTo>
                    <a:pt x="18789" y="499"/>
                    <a:pt x="18155" y="1402"/>
                    <a:pt x="17520" y="2281"/>
                  </a:cubicBezTo>
                  <a:cubicBezTo>
                    <a:pt x="17049" y="2987"/>
                    <a:pt x="16534" y="3693"/>
                    <a:pt x="16078" y="3693"/>
                  </a:cubicBezTo>
                  <a:cubicBezTo>
                    <a:pt x="16049" y="3693"/>
                    <a:pt x="16020" y="3690"/>
                    <a:pt x="15991" y="3684"/>
                  </a:cubicBezTo>
                  <a:cubicBezTo>
                    <a:pt x="15339" y="3559"/>
                    <a:pt x="15089" y="3033"/>
                    <a:pt x="14713" y="2306"/>
                  </a:cubicBezTo>
                  <a:cubicBezTo>
                    <a:pt x="14487" y="1855"/>
                    <a:pt x="14212" y="1328"/>
                    <a:pt x="13811" y="852"/>
                  </a:cubicBezTo>
                  <a:cubicBezTo>
                    <a:pt x="13309" y="276"/>
                    <a:pt x="12783" y="0"/>
                    <a:pt x="122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8"/>
            <p:cNvSpPr/>
            <p:nvPr/>
          </p:nvSpPr>
          <p:spPr>
            <a:xfrm>
              <a:off x="8593904" y="2193120"/>
              <a:ext cx="127395" cy="766498"/>
            </a:xfrm>
            <a:custGeom>
              <a:rect b="b" l="l" r="r" t="t"/>
              <a:pathLst>
                <a:path extrusionOk="0" h="8297" w="1379">
                  <a:moveTo>
                    <a:pt x="1203" y="1"/>
                  </a:moveTo>
                  <a:lnTo>
                    <a:pt x="426" y="678"/>
                  </a:lnTo>
                  <a:cubicBezTo>
                    <a:pt x="101" y="953"/>
                    <a:pt x="76" y="1455"/>
                    <a:pt x="351" y="1805"/>
                  </a:cubicBezTo>
                  <a:lnTo>
                    <a:pt x="903" y="2407"/>
                  </a:lnTo>
                  <a:cubicBezTo>
                    <a:pt x="1003" y="2532"/>
                    <a:pt x="1053" y="2683"/>
                    <a:pt x="1028" y="2833"/>
                  </a:cubicBezTo>
                  <a:cubicBezTo>
                    <a:pt x="1028" y="2958"/>
                    <a:pt x="953" y="3109"/>
                    <a:pt x="852" y="3209"/>
                  </a:cubicBezTo>
                  <a:lnTo>
                    <a:pt x="326" y="3660"/>
                  </a:lnTo>
                  <a:cubicBezTo>
                    <a:pt x="176" y="3785"/>
                    <a:pt x="76" y="3986"/>
                    <a:pt x="50" y="4212"/>
                  </a:cubicBezTo>
                  <a:cubicBezTo>
                    <a:pt x="50" y="4412"/>
                    <a:pt x="101" y="4638"/>
                    <a:pt x="251" y="4788"/>
                  </a:cubicBezTo>
                  <a:lnTo>
                    <a:pt x="752" y="5339"/>
                  </a:lnTo>
                  <a:cubicBezTo>
                    <a:pt x="852" y="5440"/>
                    <a:pt x="903" y="5590"/>
                    <a:pt x="878" y="5765"/>
                  </a:cubicBezTo>
                  <a:cubicBezTo>
                    <a:pt x="878" y="5916"/>
                    <a:pt x="802" y="6041"/>
                    <a:pt x="677" y="6141"/>
                  </a:cubicBezTo>
                  <a:lnTo>
                    <a:pt x="326" y="6417"/>
                  </a:lnTo>
                  <a:cubicBezTo>
                    <a:pt x="126" y="6567"/>
                    <a:pt x="25" y="6768"/>
                    <a:pt x="0" y="7019"/>
                  </a:cubicBezTo>
                  <a:cubicBezTo>
                    <a:pt x="0" y="7244"/>
                    <a:pt x="101" y="7470"/>
                    <a:pt x="251" y="7620"/>
                  </a:cubicBezTo>
                  <a:lnTo>
                    <a:pt x="953" y="8297"/>
                  </a:lnTo>
                  <a:lnTo>
                    <a:pt x="1128" y="8121"/>
                  </a:lnTo>
                  <a:lnTo>
                    <a:pt x="426" y="7445"/>
                  </a:lnTo>
                  <a:cubicBezTo>
                    <a:pt x="301" y="7344"/>
                    <a:pt x="251" y="7194"/>
                    <a:pt x="251" y="7019"/>
                  </a:cubicBezTo>
                  <a:cubicBezTo>
                    <a:pt x="251" y="6868"/>
                    <a:pt x="326" y="6718"/>
                    <a:pt x="477" y="6618"/>
                  </a:cubicBezTo>
                  <a:lnTo>
                    <a:pt x="827" y="6342"/>
                  </a:lnTo>
                  <a:cubicBezTo>
                    <a:pt x="1003" y="6191"/>
                    <a:pt x="1103" y="5991"/>
                    <a:pt x="1128" y="5765"/>
                  </a:cubicBezTo>
                  <a:cubicBezTo>
                    <a:pt x="1153" y="5540"/>
                    <a:pt x="1078" y="5339"/>
                    <a:pt x="928" y="5164"/>
                  </a:cubicBezTo>
                  <a:lnTo>
                    <a:pt x="426" y="4638"/>
                  </a:lnTo>
                  <a:cubicBezTo>
                    <a:pt x="326" y="4512"/>
                    <a:pt x="276" y="4362"/>
                    <a:pt x="301" y="4212"/>
                  </a:cubicBezTo>
                  <a:cubicBezTo>
                    <a:pt x="301" y="4061"/>
                    <a:pt x="376" y="3936"/>
                    <a:pt x="477" y="3836"/>
                  </a:cubicBezTo>
                  <a:lnTo>
                    <a:pt x="1003" y="3384"/>
                  </a:lnTo>
                  <a:cubicBezTo>
                    <a:pt x="1153" y="3259"/>
                    <a:pt x="1253" y="3059"/>
                    <a:pt x="1279" y="2833"/>
                  </a:cubicBezTo>
                  <a:cubicBezTo>
                    <a:pt x="1304" y="2633"/>
                    <a:pt x="1228" y="2432"/>
                    <a:pt x="1078" y="2257"/>
                  </a:cubicBezTo>
                  <a:lnTo>
                    <a:pt x="552" y="1630"/>
                  </a:lnTo>
                  <a:cubicBezTo>
                    <a:pt x="351" y="1404"/>
                    <a:pt x="376" y="1054"/>
                    <a:pt x="602" y="853"/>
                  </a:cubicBezTo>
                  <a:lnTo>
                    <a:pt x="1379" y="176"/>
                  </a:lnTo>
                  <a:lnTo>
                    <a:pt x="12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8"/>
            <p:cNvSpPr/>
            <p:nvPr/>
          </p:nvSpPr>
          <p:spPr>
            <a:xfrm>
              <a:off x="7950181" y="3230484"/>
              <a:ext cx="41849" cy="558083"/>
            </a:xfrm>
            <a:custGeom>
              <a:rect b="b" l="l" r="r" t="t"/>
              <a:pathLst>
                <a:path extrusionOk="0" h="6041" w="453">
                  <a:moveTo>
                    <a:pt x="1" y="0"/>
                  </a:moveTo>
                  <a:lnTo>
                    <a:pt x="1" y="6040"/>
                  </a:lnTo>
                  <a:lnTo>
                    <a:pt x="452" y="6040"/>
                  </a:lnTo>
                  <a:lnTo>
                    <a:pt x="45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8"/>
            <p:cNvSpPr/>
            <p:nvPr/>
          </p:nvSpPr>
          <p:spPr>
            <a:xfrm>
              <a:off x="7762643" y="2681731"/>
              <a:ext cx="565104" cy="548844"/>
            </a:xfrm>
            <a:custGeom>
              <a:rect b="b" l="l" r="r" t="t"/>
              <a:pathLst>
                <a:path extrusionOk="0" h="5941" w="6117">
                  <a:moveTo>
                    <a:pt x="1104" y="0"/>
                  </a:moveTo>
                  <a:cubicBezTo>
                    <a:pt x="502" y="0"/>
                    <a:pt x="1" y="451"/>
                    <a:pt x="1" y="1003"/>
                  </a:cubicBezTo>
                  <a:lnTo>
                    <a:pt x="1" y="5940"/>
                  </a:lnTo>
                  <a:lnTo>
                    <a:pt x="6116" y="5940"/>
                  </a:lnTo>
                  <a:lnTo>
                    <a:pt x="6116" y="1003"/>
                  </a:lnTo>
                  <a:cubicBezTo>
                    <a:pt x="6116" y="451"/>
                    <a:pt x="5615" y="0"/>
                    <a:pt x="5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8"/>
            <p:cNvSpPr/>
            <p:nvPr/>
          </p:nvSpPr>
          <p:spPr>
            <a:xfrm>
              <a:off x="7466279" y="3207296"/>
              <a:ext cx="861467" cy="67254"/>
            </a:xfrm>
            <a:custGeom>
              <a:rect b="b" l="l" r="r" t="t"/>
              <a:pathLst>
                <a:path extrusionOk="0" h="728" w="9325">
                  <a:moveTo>
                    <a:pt x="427" y="0"/>
                  </a:moveTo>
                  <a:cubicBezTo>
                    <a:pt x="201" y="0"/>
                    <a:pt x="1" y="151"/>
                    <a:pt x="1" y="351"/>
                  </a:cubicBezTo>
                  <a:cubicBezTo>
                    <a:pt x="1" y="552"/>
                    <a:pt x="201" y="727"/>
                    <a:pt x="427" y="727"/>
                  </a:cubicBezTo>
                  <a:lnTo>
                    <a:pt x="8923" y="727"/>
                  </a:lnTo>
                  <a:cubicBezTo>
                    <a:pt x="9149" y="727"/>
                    <a:pt x="9324" y="552"/>
                    <a:pt x="9324" y="351"/>
                  </a:cubicBezTo>
                  <a:cubicBezTo>
                    <a:pt x="9324" y="151"/>
                    <a:pt x="9149" y="0"/>
                    <a:pt x="8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8"/>
            <p:cNvSpPr/>
            <p:nvPr/>
          </p:nvSpPr>
          <p:spPr>
            <a:xfrm>
              <a:off x="7714050" y="3769906"/>
              <a:ext cx="497849" cy="41757"/>
            </a:xfrm>
            <a:custGeom>
              <a:rect b="b" l="l" r="r" t="t"/>
              <a:pathLst>
                <a:path extrusionOk="0" h="452" w="5389">
                  <a:moveTo>
                    <a:pt x="0" y="1"/>
                  </a:moveTo>
                  <a:lnTo>
                    <a:pt x="0" y="452"/>
                  </a:lnTo>
                  <a:lnTo>
                    <a:pt x="5389" y="452"/>
                  </a:lnTo>
                  <a:lnTo>
                    <a:pt x="53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8"/>
            <p:cNvSpPr/>
            <p:nvPr/>
          </p:nvSpPr>
          <p:spPr>
            <a:xfrm>
              <a:off x="7709523" y="2337052"/>
              <a:ext cx="613512" cy="601225"/>
            </a:xfrm>
            <a:custGeom>
              <a:rect b="b" l="l" r="r" t="t"/>
              <a:pathLst>
                <a:path extrusionOk="0" h="6508" w="6641">
                  <a:moveTo>
                    <a:pt x="3518" y="1"/>
                  </a:moveTo>
                  <a:cubicBezTo>
                    <a:pt x="2751" y="1"/>
                    <a:pt x="1501" y="656"/>
                    <a:pt x="1578" y="2328"/>
                  </a:cubicBezTo>
                  <a:cubicBezTo>
                    <a:pt x="1603" y="3430"/>
                    <a:pt x="1102" y="3481"/>
                    <a:pt x="701" y="4007"/>
                  </a:cubicBezTo>
                  <a:cubicBezTo>
                    <a:pt x="1" y="4966"/>
                    <a:pt x="697" y="6508"/>
                    <a:pt x="2162" y="6508"/>
                  </a:cubicBezTo>
                  <a:cubicBezTo>
                    <a:pt x="2688" y="6508"/>
                    <a:pt x="3314" y="6308"/>
                    <a:pt x="4009" y="5811"/>
                  </a:cubicBezTo>
                  <a:cubicBezTo>
                    <a:pt x="6641" y="3932"/>
                    <a:pt x="5363" y="3882"/>
                    <a:pt x="5438" y="2854"/>
                  </a:cubicBezTo>
                  <a:cubicBezTo>
                    <a:pt x="5438" y="2854"/>
                    <a:pt x="4862" y="2453"/>
                    <a:pt x="4561" y="1826"/>
                  </a:cubicBezTo>
                  <a:cubicBezTo>
                    <a:pt x="4310" y="1275"/>
                    <a:pt x="4335" y="498"/>
                    <a:pt x="4034" y="172"/>
                  </a:cubicBezTo>
                  <a:cubicBezTo>
                    <a:pt x="3941" y="61"/>
                    <a:pt x="3752" y="1"/>
                    <a:pt x="3518" y="1"/>
                  </a:cubicBezTo>
                  <a:close/>
                </a:path>
              </a:pathLst>
            </a:custGeom>
            <a:solidFill>
              <a:srgbClr val="171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8"/>
            <p:cNvSpPr/>
            <p:nvPr/>
          </p:nvSpPr>
          <p:spPr>
            <a:xfrm>
              <a:off x="7777702" y="2482555"/>
              <a:ext cx="325464" cy="427454"/>
            </a:xfrm>
            <a:custGeom>
              <a:rect b="b" l="l" r="r" t="t"/>
              <a:pathLst>
                <a:path extrusionOk="0" h="4627" w="3523">
                  <a:moveTo>
                    <a:pt x="2712" y="1"/>
                  </a:moveTo>
                  <a:cubicBezTo>
                    <a:pt x="2605" y="1"/>
                    <a:pt x="1392" y="24"/>
                    <a:pt x="1392" y="1053"/>
                  </a:cubicBezTo>
                  <a:cubicBezTo>
                    <a:pt x="1392" y="1855"/>
                    <a:pt x="966" y="1480"/>
                    <a:pt x="565" y="2081"/>
                  </a:cubicBezTo>
                  <a:cubicBezTo>
                    <a:pt x="0" y="3004"/>
                    <a:pt x="183" y="4627"/>
                    <a:pt x="960" y="4627"/>
                  </a:cubicBezTo>
                  <a:cubicBezTo>
                    <a:pt x="1322" y="4627"/>
                    <a:pt x="1814" y="4274"/>
                    <a:pt x="2419" y="3334"/>
                  </a:cubicBezTo>
                  <a:cubicBezTo>
                    <a:pt x="3447" y="1755"/>
                    <a:pt x="3522" y="1655"/>
                    <a:pt x="3472" y="1053"/>
                  </a:cubicBezTo>
                  <a:lnTo>
                    <a:pt x="2720" y="1"/>
                  </a:lnTo>
                  <a:cubicBezTo>
                    <a:pt x="2720" y="1"/>
                    <a:pt x="2717" y="1"/>
                    <a:pt x="2712" y="1"/>
                  </a:cubicBezTo>
                  <a:close/>
                </a:path>
              </a:pathLst>
            </a:custGeom>
            <a:solidFill>
              <a:srgbClr val="1D19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8"/>
            <p:cNvSpPr/>
            <p:nvPr/>
          </p:nvSpPr>
          <p:spPr>
            <a:xfrm>
              <a:off x="7742781" y="2648936"/>
              <a:ext cx="353363" cy="416553"/>
            </a:xfrm>
            <a:custGeom>
              <a:rect b="b" l="l" r="r" t="t"/>
              <a:pathLst>
                <a:path extrusionOk="0" h="4509" w="3825">
                  <a:moveTo>
                    <a:pt x="311" y="0"/>
                  </a:moveTo>
                  <a:cubicBezTo>
                    <a:pt x="200" y="0"/>
                    <a:pt x="1" y="284"/>
                    <a:pt x="266" y="2160"/>
                  </a:cubicBezTo>
                  <a:cubicBezTo>
                    <a:pt x="592" y="4215"/>
                    <a:pt x="1243" y="4390"/>
                    <a:pt x="1469" y="4466"/>
                  </a:cubicBezTo>
                  <a:cubicBezTo>
                    <a:pt x="1564" y="4496"/>
                    <a:pt x="1667" y="4509"/>
                    <a:pt x="1774" y="4509"/>
                  </a:cubicBezTo>
                  <a:cubicBezTo>
                    <a:pt x="2651" y="4509"/>
                    <a:pt x="3825" y="3613"/>
                    <a:pt x="3825" y="3613"/>
                  </a:cubicBezTo>
                  <a:lnTo>
                    <a:pt x="2872" y="2410"/>
                  </a:lnTo>
                  <a:cubicBezTo>
                    <a:pt x="2872" y="2410"/>
                    <a:pt x="2171" y="2912"/>
                    <a:pt x="1870" y="3062"/>
                  </a:cubicBezTo>
                  <a:lnTo>
                    <a:pt x="2121" y="2435"/>
                  </a:lnTo>
                  <a:lnTo>
                    <a:pt x="2271" y="1132"/>
                  </a:lnTo>
                  <a:lnTo>
                    <a:pt x="1344" y="1257"/>
                  </a:lnTo>
                  <a:cubicBezTo>
                    <a:pt x="1344" y="1257"/>
                    <a:pt x="1519" y="2711"/>
                    <a:pt x="1218" y="2736"/>
                  </a:cubicBezTo>
                  <a:cubicBezTo>
                    <a:pt x="1211" y="2737"/>
                    <a:pt x="1204" y="2738"/>
                    <a:pt x="1197" y="2738"/>
                  </a:cubicBezTo>
                  <a:cubicBezTo>
                    <a:pt x="808" y="2738"/>
                    <a:pt x="568" y="1401"/>
                    <a:pt x="642" y="1007"/>
                  </a:cubicBezTo>
                  <a:cubicBezTo>
                    <a:pt x="767" y="405"/>
                    <a:pt x="441" y="105"/>
                    <a:pt x="366" y="29"/>
                  </a:cubicBezTo>
                  <a:cubicBezTo>
                    <a:pt x="357" y="15"/>
                    <a:pt x="336" y="0"/>
                    <a:pt x="311" y="0"/>
                  </a:cubicBezTo>
                  <a:close/>
                </a:path>
              </a:pathLst>
            </a:custGeom>
            <a:solidFill>
              <a:srgbClr val="B45F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8"/>
            <p:cNvSpPr/>
            <p:nvPr/>
          </p:nvSpPr>
          <p:spPr>
            <a:xfrm>
              <a:off x="7354219" y="3093111"/>
              <a:ext cx="310313" cy="483530"/>
            </a:xfrm>
            <a:custGeom>
              <a:rect b="b" l="l" r="r" t="t"/>
              <a:pathLst>
                <a:path extrusionOk="0" h="5234" w="3359">
                  <a:moveTo>
                    <a:pt x="2815" y="1"/>
                  </a:moveTo>
                  <a:cubicBezTo>
                    <a:pt x="2618" y="1"/>
                    <a:pt x="2353" y="264"/>
                    <a:pt x="2041" y="911"/>
                  </a:cubicBezTo>
                  <a:cubicBezTo>
                    <a:pt x="1013" y="3041"/>
                    <a:pt x="1665" y="4369"/>
                    <a:pt x="562" y="4795"/>
                  </a:cubicBezTo>
                  <a:cubicBezTo>
                    <a:pt x="437" y="4846"/>
                    <a:pt x="86" y="4795"/>
                    <a:pt x="36" y="4896"/>
                  </a:cubicBezTo>
                  <a:cubicBezTo>
                    <a:pt x="1" y="4984"/>
                    <a:pt x="375" y="5234"/>
                    <a:pt x="758" y="5234"/>
                  </a:cubicBezTo>
                  <a:cubicBezTo>
                    <a:pt x="918" y="5234"/>
                    <a:pt x="1080" y="5190"/>
                    <a:pt x="1214" y="5071"/>
                  </a:cubicBezTo>
                  <a:cubicBezTo>
                    <a:pt x="1214" y="5071"/>
                    <a:pt x="2166" y="4269"/>
                    <a:pt x="2818" y="2715"/>
                  </a:cubicBezTo>
                  <a:cubicBezTo>
                    <a:pt x="3359" y="1388"/>
                    <a:pt x="3268" y="1"/>
                    <a:pt x="2815" y="1"/>
                  </a:cubicBezTo>
                  <a:close/>
                </a:path>
              </a:pathLst>
            </a:custGeom>
            <a:solidFill>
              <a:srgbClr val="B45F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8"/>
            <p:cNvSpPr/>
            <p:nvPr/>
          </p:nvSpPr>
          <p:spPr>
            <a:xfrm>
              <a:off x="7410757" y="2943821"/>
              <a:ext cx="847517" cy="576929"/>
            </a:xfrm>
            <a:custGeom>
              <a:rect b="b" l="l" r="r" t="t"/>
              <a:pathLst>
                <a:path extrusionOk="0" h="6245" w="9174">
                  <a:moveTo>
                    <a:pt x="5398" y="1"/>
                  </a:moveTo>
                  <a:cubicBezTo>
                    <a:pt x="4453" y="1"/>
                    <a:pt x="3312" y="297"/>
                    <a:pt x="2231" y="1148"/>
                  </a:cubicBezTo>
                  <a:cubicBezTo>
                    <a:pt x="0" y="2928"/>
                    <a:pt x="401" y="5935"/>
                    <a:pt x="401" y="5935"/>
                  </a:cubicBezTo>
                  <a:cubicBezTo>
                    <a:pt x="655" y="6189"/>
                    <a:pt x="901" y="6244"/>
                    <a:pt x="1067" y="6244"/>
                  </a:cubicBezTo>
                  <a:cubicBezTo>
                    <a:pt x="1197" y="6244"/>
                    <a:pt x="1278" y="6211"/>
                    <a:pt x="1278" y="6211"/>
                  </a:cubicBezTo>
                  <a:cubicBezTo>
                    <a:pt x="2481" y="4306"/>
                    <a:pt x="2281" y="3554"/>
                    <a:pt x="2807" y="3053"/>
                  </a:cubicBezTo>
                  <a:cubicBezTo>
                    <a:pt x="2901" y="2959"/>
                    <a:pt x="3084" y="2925"/>
                    <a:pt x="3329" y="2925"/>
                  </a:cubicBezTo>
                  <a:cubicBezTo>
                    <a:pt x="3977" y="2925"/>
                    <a:pt x="5056" y="3163"/>
                    <a:pt x="6051" y="3163"/>
                  </a:cubicBezTo>
                  <a:cubicBezTo>
                    <a:pt x="6789" y="3163"/>
                    <a:pt x="7482" y="3033"/>
                    <a:pt x="7920" y="2577"/>
                  </a:cubicBezTo>
                  <a:cubicBezTo>
                    <a:pt x="9173" y="1248"/>
                    <a:pt x="7444" y="697"/>
                    <a:pt x="7444" y="697"/>
                  </a:cubicBezTo>
                  <a:cubicBezTo>
                    <a:pt x="7186" y="336"/>
                    <a:pt x="6402" y="1"/>
                    <a:pt x="5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8"/>
            <p:cNvSpPr/>
            <p:nvPr/>
          </p:nvSpPr>
          <p:spPr>
            <a:xfrm>
              <a:off x="7642269" y="3210806"/>
              <a:ext cx="179037" cy="509120"/>
            </a:xfrm>
            <a:custGeom>
              <a:rect b="b" l="l" r="r" t="t"/>
              <a:pathLst>
                <a:path extrusionOk="0" h="5511" w="1938">
                  <a:moveTo>
                    <a:pt x="1071" y="0"/>
                  </a:moveTo>
                  <a:cubicBezTo>
                    <a:pt x="863" y="0"/>
                    <a:pt x="671" y="315"/>
                    <a:pt x="577" y="1090"/>
                  </a:cubicBezTo>
                  <a:cubicBezTo>
                    <a:pt x="301" y="3371"/>
                    <a:pt x="1329" y="4374"/>
                    <a:pt x="427" y="5125"/>
                  </a:cubicBezTo>
                  <a:cubicBezTo>
                    <a:pt x="326" y="5201"/>
                    <a:pt x="1" y="5276"/>
                    <a:pt x="1" y="5376"/>
                  </a:cubicBezTo>
                  <a:cubicBezTo>
                    <a:pt x="1" y="5437"/>
                    <a:pt x="199" y="5511"/>
                    <a:pt x="437" y="5511"/>
                  </a:cubicBezTo>
                  <a:cubicBezTo>
                    <a:pt x="685" y="5511"/>
                    <a:pt x="975" y="5431"/>
                    <a:pt x="1128" y="5176"/>
                  </a:cubicBezTo>
                  <a:cubicBezTo>
                    <a:pt x="1128" y="5176"/>
                    <a:pt x="1755" y="4123"/>
                    <a:pt x="1855" y="2494"/>
                  </a:cubicBezTo>
                  <a:cubicBezTo>
                    <a:pt x="1938" y="1187"/>
                    <a:pt x="1475" y="0"/>
                    <a:pt x="1071" y="0"/>
                  </a:cubicBezTo>
                  <a:close/>
                </a:path>
              </a:pathLst>
            </a:custGeom>
            <a:solidFill>
              <a:srgbClr val="F35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8"/>
            <p:cNvSpPr/>
            <p:nvPr/>
          </p:nvSpPr>
          <p:spPr>
            <a:xfrm>
              <a:off x="7605223" y="2945853"/>
              <a:ext cx="687788" cy="694254"/>
            </a:xfrm>
            <a:custGeom>
              <a:rect b="b" l="l" r="r" t="t"/>
              <a:pathLst>
                <a:path extrusionOk="0" h="7515" w="7445">
                  <a:moveTo>
                    <a:pt x="5634" y="0"/>
                  </a:moveTo>
                  <a:cubicBezTo>
                    <a:pt x="4459" y="0"/>
                    <a:pt x="2302" y="939"/>
                    <a:pt x="928" y="2956"/>
                  </a:cubicBezTo>
                  <a:cubicBezTo>
                    <a:pt x="1" y="4334"/>
                    <a:pt x="1028" y="7392"/>
                    <a:pt x="1028" y="7392"/>
                  </a:cubicBezTo>
                  <a:cubicBezTo>
                    <a:pt x="1204" y="7484"/>
                    <a:pt x="1373" y="7514"/>
                    <a:pt x="1522" y="7514"/>
                  </a:cubicBezTo>
                  <a:cubicBezTo>
                    <a:pt x="1819" y="7514"/>
                    <a:pt x="2031" y="7392"/>
                    <a:pt x="2031" y="7392"/>
                  </a:cubicBezTo>
                  <a:cubicBezTo>
                    <a:pt x="2607" y="5287"/>
                    <a:pt x="2181" y="4660"/>
                    <a:pt x="2532" y="4033"/>
                  </a:cubicBezTo>
                  <a:cubicBezTo>
                    <a:pt x="2883" y="3407"/>
                    <a:pt x="5890" y="3883"/>
                    <a:pt x="6692" y="2304"/>
                  </a:cubicBezTo>
                  <a:cubicBezTo>
                    <a:pt x="7444" y="851"/>
                    <a:pt x="6517" y="199"/>
                    <a:pt x="6041" y="48"/>
                  </a:cubicBezTo>
                  <a:cubicBezTo>
                    <a:pt x="5925" y="17"/>
                    <a:pt x="5787" y="0"/>
                    <a:pt x="56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8"/>
            <p:cNvSpPr/>
            <p:nvPr/>
          </p:nvSpPr>
          <p:spPr>
            <a:xfrm>
              <a:off x="7642269" y="3210806"/>
              <a:ext cx="179037" cy="509120"/>
            </a:xfrm>
            <a:custGeom>
              <a:rect b="b" l="l" r="r" t="t"/>
              <a:pathLst>
                <a:path extrusionOk="0" h="5511" w="1938">
                  <a:moveTo>
                    <a:pt x="1071" y="0"/>
                  </a:moveTo>
                  <a:cubicBezTo>
                    <a:pt x="863" y="0"/>
                    <a:pt x="671" y="315"/>
                    <a:pt x="577" y="1090"/>
                  </a:cubicBezTo>
                  <a:cubicBezTo>
                    <a:pt x="301" y="3371"/>
                    <a:pt x="1329" y="4374"/>
                    <a:pt x="427" y="5125"/>
                  </a:cubicBezTo>
                  <a:cubicBezTo>
                    <a:pt x="326" y="5201"/>
                    <a:pt x="1" y="5276"/>
                    <a:pt x="1" y="5376"/>
                  </a:cubicBezTo>
                  <a:cubicBezTo>
                    <a:pt x="1" y="5437"/>
                    <a:pt x="199" y="5511"/>
                    <a:pt x="437" y="5511"/>
                  </a:cubicBezTo>
                  <a:cubicBezTo>
                    <a:pt x="685" y="5511"/>
                    <a:pt x="975" y="5431"/>
                    <a:pt x="1128" y="5176"/>
                  </a:cubicBezTo>
                  <a:cubicBezTo>
                    <a:pt x="1128" y="5176"/>
                    <a:pt x="1755" y="4123"/>
                    <a:pt x="1855" y="2494"/>
                  </a:cubicBezTo>
                  <a:cubicBezTo>
                    <a:pt x="1938" y="1187"/>
                    <a:pt x="1475" y="0"/>
                    <a:pt x="1071" y="0"/>
                  </a:cubicBezTo>
                  <a:close/>
                </a:path>
              </a:pathLst>
            </a:custGeom>
            <a:solidFill>
              <a:srgbClr val="B45F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8"/>
            <p:cNvSpPr/>
            <p:nvPr/>
          </p:nvSpPr>
          <p:spPr>
            <a:xfrm>
              <a:off x="7605223" y="3136346"/>
              <a:ext cx="257100" cy="503762"/>
            </a:xfrm>
            <a:custGeom>
              <a:rect b="b" l="l" r="r" t="t"/>
              <a:pathLst>
                <a:path extrusionOk="0" h="5453" w="2783">
                  <a:moveTo>
                    <a:pt x="1986" y="0"/>
                  </a:moveTo>
                  <a:cubicBezTo>
                    <a:pt x="1721" y="0"/>
                    <a:pt x="1371" y="243"/>
                    <a:pt x="928" y="894"/>
                  </a:cubicBezTo>
                  <a:cubicBezTo>
                    <a:pt x="1" y="2272"/>
                    <a:pt x="1028" y="5330"/>
                    <a:pt x="1028" y="5330"/>
                  </a:cubicBezTo>
                  <a:cubicBezTo>
                    <a:pt x="1204" y="5422"/>
                    <a:pt x="1373" y="5452"/>
                    <a:pt x="1522" y="5452"/>
                  </a:cubicBezTo>
                  <a:cubicBezTo>
                    <a:pt x="1819" y="5452"/>
                    <a:pt x="2031" y="5330"/>
                    <a:pt x="2031" y="5330"/>
                  </a:cubicBezTo>
                  <a:cubicBezTo>
                    <a:pt x="2607" y="3225"/>
                    <a:pt x="2181" y="2598"/>
                    <a:pt x="2532" y="1971"/>
                  </a:cubicBezTo>
                  <a:cubicBezTo>
                    <a:pt x="2783" y="1524"/>
                    <a:pt x="2649" y="0"/>
                    <a:pt x="19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8"/>
            <p:cNvSpPr/>
            <p:nvPr/>
          </p:nvSpPr>
          <p:spPr>
            <a:xfrm>
              <a:off x="7711741" y="3038236"/>
              <a:ext cx="345049" cy="602149"/>
            </a:xfrm>
            <a:custGeom>
              <a:rect b="b" l="l" r="r" t="t"/>
              <a:pathLst>
                <a:path extrusionOk="0" h="6518" w="3735">
                  <a:moveTo>
                    <a:pt x="3710" y="1"/>
                  </a:moveTo>
                  <a:cubicBezTo>
                    <a:pt x="3685" y="1"/>
                    <a:pt x="777" y="678"/>
                    <a:pt x="276" y="2658"/>
                  </a:cubicBezTo>
                  <a:cubicBezTo>
                    <a:pt x="276" y="2683"/>
                    <a:pt x="0" y="3760"/>
                    <a:pt x="226" y="6517"/>
                  </a:cubicBezTo>
                  <a:lnTo>
                    <a:pt x="301" y="6492"/>
                  </a:lnTo>
                  <a:cubicBezTo>
                    <a:pt x="51" y="3760"/>
                    <a:pt x="326" y="2683"/>
                    <a:pt x="351" y="2683"/>
                  </a:cubicBezTo>
                  <a:cubicBezTo>
                    <a:pt x="827" y="728"/>
                    <a:pt x="3710" y="76"/>
                    <a:pt x="3735" y="51"/>
                  </a:cubicBezTo>
                  <a:lnTo>
                    <a:pt x="37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8"/>
            <p:cNvSpPr/>
            <p:nvPr/>
          </p:nvSpPr>
          <p:spPr>
            <a:xfrm>
              <a:off x="7829806" y="2335389"/>
              <a:ext cx="453136" cy="417292"/>
            </a:xfrm>
            <a:custGeom>
              <a:rect b="b" l="l" r="r" t="t"/>
              <a:pathLst>
                <a:path extrusionOk="0" h="4517" w="4905">
                  <a:moveTo>
                    <a:pt x="2212" y="0"/>
                  </a:moveTo>
                  <a:cubicBezTo>
                    <a:pt x="1755" y="0"/>
                    <a:pt x="1340" y="262"/>
                    <a:pt x="1154" y="491"/>
                  </a:cubicBezTo>
                  <a:cubicBezTo>
                    <a:pt x="527" y="1318"/>
                    <a:pt x="1" y="1844"/>
                    <a:pt x="1204" y="4025"/>
                  </a:cubicBezTo>
                  <a:cubicBezTo>
                    <a:pt x="1399" y="4371"/>
                    <a:pt x="1753" y="4517"/>
                    <a:pt x="2150" y="4517"/>
                  </a:cubicBezTo>
                  <a:cubicBezTo>
                    <a:pt x="3333" y="4517"/>
                    <a:pt x="4905" y="3227"/>
                    <a:pt x="3835" y="2120"/>
                  </a:cubicBezTo>
                  <a:cubicBezTo>
                    <a:pt x="3359" y="1619"/>
                    <a:pt x="3710" y="1193"/>
                    <a:pt x="3234" y="566"/>
                  </a:cubicBezTo>
                  <a:cubicBezTo>
                    <a:pt x="2922" y="147"/>
                    <a:pt x="2555" y="0"/>
                    <a:pt x="2212" y="0"/>
                  </a:cubicBezTo>
                  <a:close/>
                </a:path>
              </a:pathLst>
            </a:custGeom>
            <a:solidFill>
              <a:srgbClr val="171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8"/>
            <p:cNvSpPr/>
            <p:nvPr/>
          </p:nvSpPr>
          <p:spPr>
            <a:xfrm>
              <a:off x="7852994" y="2597571"/>
              <a:ext cx="233912" cy="233451"/>
            </a:xfrm>
            <a:custGeom>
              <a:rect b="b" l="l" r="r" t="t"/>
              <a:pathLst>
                <a:path extrusionOk="0" h="2527" w="2532">
                  <a:moveTo>
                    <a:pt x="1524" y="0"/>
                  </a:moveTo>
                  <a:cubicBezTo>
                    <a:pt x="542" y="0"/>
                    <a:pt x="0" y="1864"/>
                    <a:pt x="0" y="1864"/>
                  </a:cubicBezTo>
                  <a:cubicBezTo>
                    <a:pt x="419" y="2447"/>
                    <a:pt x="1117" y="2526"/>
                    <a:pt x="1466" y="2526"/>
                  </a:cubicBezTo>
                  <a:cubicBezTo>
                    <a:pt x="1597" y="2526"/>
                    <a:pt x="1679" y="2515"/>
                    <a:pt x="1679" y="2515"/>
                  </a:cubicBezTo>
                  <a:cubicBezTo>
                    <a:pt x="1679" y="2515"/>
                    <a:pt x="1980" y="2039"/>
                    <a:pt x="2206" y="1463"/>
                  </a:cubicBezTo>
                  <a:cubicBezTo>
                    <a:pt x="2532" y="560"/>
                    <a:pt x="2030" y="109"/>
                    <a:pt x="1755" y="34"/>
                  </a:cubicBezTo>
                  <a:cubicBezTo>
                    <a:pt x="1675" y="11"/>
                    <a:pt x="1599" y="0"/>
                    <a:pt x="15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8"/>
            <p:cNvSpPr/>
            <p:nvPr/>
          </p:nvSpPr>
          <p:spPr>
            <a:xfrm>
              <a:off x="7868329" y="2568008"/>
              <a:ext cx="422373" cy="492306"/>
            </a:xfrm>
            <a:custGeom>
              <a:rect b="b" l="l" r="r" t="t"/>
              <a:pathLst>
                <a:path extrusionOk="0" h="5329" w="4572">
                  <a:moveTo>
                    <a:pt x="2077" y="1"/>
                  </a:moveTo>
                  <a:cubicBezTo>
                    <a:pt x="1472" y="1"/>
                    <a:pt x="805" y="220"/>
                    <a:pt x="536" y="1081"/>
                  </a:cubicBezTo>
                  <a:cubicBezTo>
                    <a:pt x="260" y="1933"/>
                    <a:pt x="361" y="2961"/>
                    <a:pt x="135" y="3988"/>
                  </a:cubicBezTo>
                  <a:cubicBezTo>
                    <a:pt x="1" y="4692"/>
                    <a:pt x="2007" y="5329"/>
                    <a:pt x="3216" y="5329"/>
                  </a:cubicBezTo>
                  <a:cubicBezTo>
                    <a:pt x="3816" y="5329"/>
                    <a:pt x="4219" y="5172"/>
                    <a:pt x="4070" y="4790"/>
                  </a:cubicBezTo>
                  <a:lnTo>
                    <a:pt x="4070" y="4715"/>
                  </a:lnTo>
                  <a:cubicBezTo>
                    <a:pt x="3819" y="3662"/>
                    <a:pt x="3644" y="2986"/>
                    <a:pt x="4020" y="1958"/>
                  </a:cubicBezTo>
                  <a:cubicBezTo>
                    <a:pt x="4571" y="479"/>
                    <a:pt x="3443" y="254"/>
                    <a:pt x="2742" y="78"/>
                  </a:cubicBezTo>
                  <a:cubicBezTo>
                    <a:pt x="2549" y="36"/>
                    <a:pt x="2318" y="1"/>
                    <a:pt x="20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8"/>
            <p:cNvSpPr/>
            <p:nvPr/>
          </p:nvSpPr>
          <p:spPr>
            <a:xfrm>
              <a:off x="7982607" y="2473316"/>
              <a:ext cx="133770" cy="174788"/>
            </a:xfrm>
            <a:custGeom>
              <a:rect b="b" l="l" r="r" t="t"/>
              <a:pathLst>
                <a:path extrusionOk="0" h="1892" w="1448">
                  <a:moveTo>
                    <a:pt x="778" y="1"/>
                  </a:moveTo>
                  <a:lnTo>
                    <a:pt x="1" y="803"/>
                  </a:lnTo>
                  <a:cubicBezTo>
                    <a:pt x="377" y="1153"/>
                    <a:pt x="251" y="1454"/>
                    <a:pt x="327" y="1830"/>
                  </a:cubicBezTo>
                  <a:cubicBezTo>
                    <a:pt x="337" y="1873"/>
                    <a:pt x="368" y="1891"/>
                    <a:pt x="412" y="1891"/>
                  </a:cubicBezTo>
                  <a:cubicBezTo>
                    <a:pt x="680" y="1891"/>
                    <a:pt x="1448" y="1204"/>
                    <a:pt x="1254" y="1053"/>
                  </a:cubicBezTo>
                  <a:cubicBezTo>
                    <a:pt x="903" y="803"/>
                    <a:pt x="778" y="1"/>
                    <a:pt x="778"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8"/>
            <p:cNvSpPr/>
            <p:nvPr/>
          </p:nvSpPr>
          <p:spPr>
            <a:xfrm>
              <a:off x="7908516" y="2371973"/>
              <a:ext cx="187629" cy="240472"/>
            </a:xfrm>
            <a:custGeom>
              <a:rect b="b" l="l" r="r" t="t"/>
              <a:pathLst>
                <a:path extrusionOk="0" h="2603" w="2031">
                  <a:moveTo>
                    <a:pt x="932" y="1"/>
                  </a:moveTo>
                  <a:cubicBezTo>
                    <a:pt x="731" y="1"/>
                    <a:pt x="519" y="85"/>
                    <a:pt x="402" y="346"/>
                  </a:cubicBezTo>
                  <a:cubicBezTo>
                    <a:pt x="201" y="772"/>
                    <a:pt x="1" y="2576"/>
                    <a:pt x="853" y="2601"/>
                  </a:cubicBezTo>
                  <a:cubicBezTo>
                    <a:pt x="861" y="2602"/>
                    <a:pt x="869" y="2602"/>
                    <a:pt x="878" y="2602"/>
                  </a:cubicBezTo>
                  <a:cubicBezTo>
                    <a:pt x="1254" y="2602"/>
                    <a:pt x="1809" y="2059"/>
                    <a:pt x="1956" y="1348"/>
                  </a:cubicBezTo>
                  <a:cubicBezTo>
                    <a:pt x="2031" y="1047"/>
                    <a:pt x="1805" y="521"/>
                    <a:pt x="1379" y="145"/>
                  </a:cubicBezTo>
                  <a:cubicBezTo>
                    <a:pt x="1295" y="73"/>
                    <a:pt x="1118" y="1"/>
                    <a:pt x="932" y="1"/>
                  </a:cubicBezTo>
                  <a:close/>
                </a:path>
              </a:pathLst>
            </a:custGeom>
            <a:solidFill>
              <a:srgbClr val="B45F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8"/>
            <p:cNvSpPr/>
            <p:nvPr/>
          </p:nvSpPr>
          <p:spPr>
            <a:xfrm>
              <a:off x="7910825" y="2355067"/>
              <a:ext cx="213126" cy="190400"/>
            </a:xfrm>
            <a:custGeom>
              <a:rect b="b" l="l" r="r" t="t"/>
              <a:pathLst>
                <a:path extrusionOk="0" h="2061" w="2307">
                  <a:moveTo>
                    <a:pt x="1190" y="1"/>
                  </a:moveTo>
                  <a:cubicBezTo>
                    <a:pt x="624" y="1"/>
                    <a:pt x="0" y="467"/>
                    <a:pt x="126" y="1205"/>
                  </a:cubicBezTo>
                  <a:cubicBezTo>
                    <a:pt x="129" y="1228"/>
                    <a:pt x="135" y="1237"/>
                    <a:pt x="144" y="1237"/>
                  </a:cubicBezTo>
                  <a:cubicBezTo>
                    <a:pt x="202" y="1237"/>
                    <a:pt x="376" y="855"/>
                    <a:pt x="557" y="855"/>
                  </a:cubicBezTo>
                  <a:cubicBezTo>
                    <a:pt x="606" y="855"/>
                    <a:pt x="655" y="883"/>
                    <a:pt x="703" y="955"/>
                  </a:cubicBezTo>
                  <a:cubicBezTo>
                    <a:pt x="953" y="1356"/>
                    <a:pt x="1454" y="1180"/>
                    <a:pt x="1755" y="1932"/>
                  </a:cubicBezTo>
                  <a:cubicBezTo>
                    <a:pt x="1794" y="2023"/>
                    <a:pt x="1833" y="2061"/>
                    <a:pt x="1871" y="2061"/>
                  </a:cubicBezTo>
                  <a:cubicBezTo>
                    <a:pt x="2053" y="2061"/>
                    <a:pt x="2211" y="1192"/>
                    <a:pt x="2231" y="1130"/>
                  </a:cubicBezTo>
                  <a:cubicBezTo>
                    <a:pt x="2307" y="754"/>
                    <a:pt x="2307" y="754"/>
                    <a:pt x="1780" y="228"/>
                  </a:cubicBezTo>
                  <a:cubicBezTo>
                    <a:pt x="1625" y="73"/>
                    <a:pt x="1412" y="1"/>
                    <a:pt x="1190" y="1"/>
                  </a:cubicBezTo>
                  <a:close/>
                </a:path>
              </a:pathLst>
            </a:custGeom>
            <a:solidFill>
              <a:srgbClr val="171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8"/>
            <p:cNvSpPr/>
            <p:nvPr/>
          </p:nvSpPr>
          <p:spPr>
            <a:xfrm>
              <a:off x="7829806" y="2648658"/>
              <a:ext cx="449256" cy="449256"/>
            </a:xfrm>
            <a:custGeom>
              <a:rect b="b" l="l" r="r" t="t"/>
              <a:pathLst>
                <a:path extrusionOk="0" h="4863" w="4863">
                  <a:moveTo>
                    <a:pt x="3920" y="1"/>
                  </a:moveTo>
                  <a:cubicBezTo>
                    <a:pt x="3802" y="1"/>
                    <a:pt x="3551" y="56"/>
                    <a:pt x="3384" y="484"/>
                  </a:cubicBezTo>
                  <a:cubicBezTo>
                    <a:pt x="3108" y="1135"/>
                    <a:pt x="3509" y="2789"/>
                    <a:pt x="2883" y="3541"/>
                  </a:cubicBezTo>
                  <a:cubicBezTo>
                    <a:pt x="2409" y="4129"/>
                    <a:pt x="1907" y="4200"/>
                    <a:pt x="1495" y="4200"/>
                  </a:cubicBezTo>
                  <a:cubicBezTo>
                    <a:pt x="1362" y="4200"/>
                    <a:pt x="1238" y="4193"/>
                    <a:pt x="1128" y="4193"/>
                  </a:cubicBezTo>
                  <a:cubicBezTo>
                    <a:pt x="701" y="4169"/>
                    <a:pt x="544" y="3965"/>
                    <a:pt x="294" y="3965"/>
                  </a:cubicBezTo>
                  <a:cubicBezTo>
                    <a:pt x="280" y="3965"/>
                    <a:pt x="266" y="3966"/>
                    <a:pt x="251" y="3967"/>
                  </a:cubicBezTo>
                  <a:cubicBezTo>
                    <a:pt x="1" y="3992"/>
                    <a:pt x="26" y="4293"/>
                    <a:pt x="727" y="4494"/>
                  </a:cubicBezTo>
                  <a:cubicBezTo>
                    <a:pt x="954" y="4558"/>
                    <a:pt x="1711" y="4862"/>
                    <a:pt x="2469" y="4862"/>
                  </a:cubicBezTo>
                  <a:cubicBezTo>
                    <a:pt x="2887" y="4862"/>
                    <a:pt x="3305" y="4770"/>
                    <a:pt x="3635" y="4494"/>
                  </a:cubicBezTo>
                  <a:cubicBezTo>
                    <a:pt x="4838" y="3491"/>
                    <a:pt x="4863" y="183"/>
                    <a:pt x="3986" y="7"/>
                  </a:cubicBezTo>
                  <a:cubicBezTo>
                    <a:pt x="3986" y="7"/>
                    <a:pt x="3961" y="1"/>
                    <a:pt x="3920" y="1"/>
                  </a:cubicBezTo>
                  <a:close/>
                </a:path>
              </a:pathLst>
            </a:custGeom>
            <a:solidFill>
              <a:srgbClr val="B45F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8"/>
            <p:cNvSpPr/>
            <p:nvPr/>
          </p:nvSpPr>
          <p:spPr>
            <a:xfrm>
              <a:off x="8077576" y="2611613"/>
              <a:ext cx="199177" cy="232527"/>
            </a:xfrm>
            <a:custGeom>
              <a:rect b="b" l="l" r="r" t="t"/>
              <a:pathLst>
                <a:path extrusionOk="0" h="2517" w="2156">
                  <a:moveTo>
                    <a:pt x="1193" y="0"/>
                  </a:moveTo>
                  <a:cubicBezTo>
                    <a:pt x="1161" y="0"/>
                    <a:pt x="1131" y="3"/>
                    <a:pt x="1103" y="7"/>
                  </a:cubicBezTo>
                  <a:cubicBezTo>
                    <a:pt x="0" y="208"/>
                    <a:pt x="351" y="2338"/>
                    <a:pt x="351" y="2338"/>
                  </a:cubicBezTo>
                  <a:cubicBezTo>
                    <a:pt x="579" y="2469"/>
                    <a:pt x="812" y="2517"/>
                    <a:pt x="1031" y="2517"/>
                  </a:cubicBezTo>
                  <a:cubicBezTo>
                    <a:pt x="1607" y="2517"/>
                    <a:pt x="2081" y="2188"/>
                    <a:pt x="2081" y="2188"/>
                  </a:cubicBezTo>
                  <a:cubicBezTo>
                    <a:pt x="2081" y="2188"/>
                    <a:pt x="2156" y="1661"/>
                    <a:pt x="2106" y="1085"/>
                  </a:cubicBezTo>
                  <a:cubicBezTo>
                    <a:pt x="2015" y="243"/>
                    <a:pt x="1510" y="0"/>
                    <a:pt x="11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8"/>
            <p:cNvSpPr/>
            <p:nvPr/>
          </p:nvSpPr>
          <p:spPr>
            <a:xfrm>
              <a:off x="6878170" y="2947978"/>
              <a:ext cx="1644039" cy="55614"/>
            </a:xfrm>
            <a:custGeom>
              <a:rect b="b" l="l" r="r" t="t"/>
              <a:pathLst>
                <a:path extrusionOk="0" h="602" w="17796">
                  <a:moveTo>
                    <a:pt x="1" y="0"/>
                  </a:moveTo>
                  <a:lnTo>
                    <a:pt x="1" y="602"/>
                  </a:lnTo>
                  <a:lnTo>
                    <a:pt x="17795" y="602"/>
                  </a:lnTo>
                  <a:lnTo>
                    <a:pt x="177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8"/>
            <p:cNvSpPr/>
            <p:nvPr/>
          </p:nvSpPr>
          <p:spPr>
            <a:xfrm>
              <a:off x="6834196" y="2952597"/>
              <a:ext cx="296455" cy="845207"/>
            </a:xfrm>
            <a:custGeom>
              <a:rect b="b" l="l" r="r" t="t"/>
              <a:pathLst>
                <a:path extrusionOk="0" h="9149" w="3209">
                  <a:moveTo>
                    <a:pt x="2532" y="1"/>
                  </a:moveTo>
                  <a:lnTo>
                    <a:pt x="1" y="9148"/>
                  </a:lnTo>
                  <a:lnTo>
                    <a:pt x="677" y="9148"/>
                  </a:lnTo>
                  <a:lnTo>
                    <a:pt x="3209" y="151"/>
                  </a:lnTo>
                  <a:lnTo>
                    <a:pt x="2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8"/>
            <p:cNvSpPr/>
            <p:nvPr/>
          </p:nvSpPr>
          <p:spPr>
            <a:xfrm>
              <a:off x="8260494" y="2952597"/>
              <a:ext cx="289527" cy="845207"/>
            </a:xfrm>
            <a:custGeom>
              <a:rect b="b" l="l" r="r" t="t"/>
              <a:pathLst>
                <a:path extrusionOk="0" h="9149" w="3134">
                  <a:moveTo>
                    <a:pt x="677" y="1"/>
                  </a:moveTo>
                  <a:lnTo>
                    <a:pt x="0" y="151"/>
                  </a:lnTo>
                  <a:lnTo>
                    <a:pt x="2406" y="9148"/>
                  </a:lnTo>
                  <a:lnTo>
                    <a:pt x="3133" y="9148"/>
                  </a:lnTo>
                  <a:lnTo>
                    <a:pt x="6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8"/>
            <p:cNvSpPr/>
            <p:nvPr/>
          </p:nvSpPr>
          <p:spPr>
            <a:xfrm>
              <a:off x="7014805" y="2387678"/>
              <a:ext cx="703955" cy="465423"/>
            </a:xfrm>
            <a:custGeom>
              <a:rect b="b" l="l" r="r" t="t"/>
              <a:pathLst>
                <a:path extrusionOk="0" h="5038" w="7620">
                  <a:moveTo>
                    <a:pt x="351" y="0"/>
                  </a:moveTo>
                  <a:cubicBezTo>
                    <a:pt x="151" y="0"/>
                    <a:pt x="1" y="151"/>
                    <a:pt x="1" y="351"/>
                  </a:cubicBezTo>
                  <a:lnTo>
                    <a:pt x="1" y="4712"/>
                  </a:lnTo>
                  <a:cubicBezTo>
                    <a:pt x="1" y="4887"/>
                    <a:pt x="151" y="5038"/>
                    <a:pt x="351" y="5038"/>
                  </a:cubicBezTo>
                  <a:lnTo>
                    <a:pt x="7269" y="5038"/>
                  </a:lnTo>
                  <a:cubicBezTo>
                    <a:pt x="7469" y="5038"/>
                    <a:pt x="7620" y="4887"/>
                    <a:pt x="7620" y="4712"/>
                  </a:cubicBezTo>
                  <a:lnTo>
                    <a:pt x="7620" y="351"/>
                  </a:lnTo>
                  <a:cubicBezTo>
                    <a:pt x="7620" y="151"/>
                    <a:pt x="7469" y="0"/>
                    <a:pt x="7269" y="0"/>
                  </a:cubicBezTo>
                  <a:close/>
                </a:path>
              </a:pathLst>
            </a:custGeom>
            <a:solidFill>
              <a:srgbClr val="FDE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8"/>
            <p:cNvSpPr/>
            <p:nvPr/>
          </p:nvSpPr>
          <p:spPr>
            <a:xfrm>
              <a:off x="7267194" y="2778918"/>
              <a:ext cx="201486" cy="173771"/>
            </a:xfrm>
            <a:custGeom>
              <a:rect b="b" l="l" r="r" t="t"/>
              <a:pathLst>
                <a:path extrusionOk="0" h="1881" w="2181">
                  <a:moveTo>
                    <a:pt x="126" y="1"/>
                  </a:moveTo>
                  <a:lnTo>
                    <a:pt x="0" y="1881"/>
                  </a:lnTo>
                  <a:lnTo>
                    <a:pt x="2181" y="1881"/>
                  </a:lnTo>
                  <a:lnTo>
                    <a:pt x="19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8"/>
            <p:cNvSpPr/>
            <p:nvPr/>
          </p:nvSpPr>
          <p:spPr>
            <a:xfrm>
              <a:off x="7014805" y="2387678"/>
              <a:ext cx="703955" cy="465423"/>
            </a:xfrm>
            <a:custGeom>
              <a:rect b="b" l="l" r="r" t="t"/>
              <a:pathLst>
                <a:path extrusionOk="0" h="5038" w="7620">
                  <a:moveTo>
                    <a:pt x="351" y="0"/>
                  </a:moveTo>
                  <a:cubicBezTo>
                    <a:pt x="151" y="0"/>
                    <a:pt x="1" y="151"/>
                    <a:pt x="1" y="351"/>
                  </a:cubicBezTo>
                  <a:lnTo>
                    <a:pt x="1" y="4712"/>
                  </a:lnTo>
                  <a:cubicBezTo>
                    <a:pt x="1" y="4887"/>
                    <a:pt x="151" y="5038"/>
                    <a:pt x="351" y="5038"/>
                  </a:cubicBezTo>
                  <a:lnTo>
                    <a:pt x="7269" y="5038"/>
                  </a:lnTo>
                  <a:cubicBezTo>
                    <a:pt x="7469" y="5038"/>
                    <a:pt x="7620" y="4887"/>
                    <a:pt x="7620" y="4712"/>
                  </a:cubicBezTo>
                  <a:lnTo>
                    <a:pt x="7620" y="351"/>
                  </a:lnTo>
                  <a:cubicBezTo>
                    <a:pt x="7620" y="151"/>
                    <a:pt x="7469" y="0"/>
                    <a:pt x="7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8"/>
            <p:cNvSpPr/>
            <p:nvPr/>
          </p:nvSpPr>
          <p:spPr>
            <a:xfrm>
              <a:off x="7014805" y="2776608"/>
              <a:ext cx="703955" cy="76493"/>
            </a:xfrm>
            <a:custGeom>
              <a:rect b="b" l="l" r="r" t="t"/>
              <a:pathLst>
                <a:path extrusionOk="0" h="828" w="7620">
                  <a:moveTo>
                    <a:pt x="1" y="1"/>
                  </a:moveTo>
                  <a:lnTo>
                    <a:pt x="1" y="502"/>
                  </a:lnTo>
                  <a:cubicBezTo>
                    <a:pt x="1" y="677"/>
                    <a:pt x="151" y="828"/>
                    <a:pt x="351" y="828"/>
                  </a:cubicBezTo>
                  <a:lnTo>
                    <a:pt x="7269" y="828"/>
                  </a:lnTo>
                  <a:cubicBezTo>
                    <a:pt x="7469" y="828"/>
                    <a:pt x="7620" y="677"/>
                    <a:pt x="7620" y="502"/>
                  </a:cubicBezTo>
                  <a:lnTo>
                    <a:pt x="76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8"/>
            <p:cNvSpPr/>
            <p:nvPr/>
          </p:nvSpPr>
          <p:spPr>
            <a:xfrm>
              <a:off x="7169915" y="2927099"/>
              <a:ext cx="386806" cy="25590"/>
            </a:xfrm>
            <a:custGeom>
              <a:rect b="b" l="l" r="r" t="t"/>
              <a:pathLst>
                <a:path extrusionOk="0" h="277" w="4187">
                  <a:moveTo>
                    <a:pt x="1" y="1"/>
                  </a:moveTo>
                  <a:lnTo>
                    <a:pt x="1" y="277"/>
                  </a:lnTo>
                  <a:lnTo>
                    <a:pt x="4186" y="277"/>
                  </a:lnTo>
                  <a:lnTo>
                    <a:pt x="41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6" name="Google Shape;3526;p88"/>
          <p:cNvSpPr txBox="1"/>
          <p:nvPr/>
        </p:nvSpPr>
        <p:spPr>
          <a:xfrm>
            <a:off x="962850" y="362225"/>
            <a:ext cx="7218300" cy="61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CN" sz="2800">
                <a:solidFill>
                  <a:schemeClr val="dk1"/>
                </a:solidFill>
                <a:latin typeface="Barlow Semi Condensed"/>
                <a:ea typeface="Barlow Semi Condensed"/>
                <a:cs typeface="Barlow Semi Condensed"/>
                <a:sym typeface="Barlow Semi Condensed"/>
              </a:rPr>
              <a:t>Anticipated Outcomes and Impact Measurement</a:t>
            </a:r>
            <a:r>
              <a:rPr b="1" lang="zh-CN" sz="2800">
                <a:solidFill>
                  <a:schemeClr val="dk1"/>
                </a:solidFill>
                <a:latin typeface="Barlow Semi Condensed"/>
                <a:ea typeface="Barlow Semi Condensed"/>
                <a:cs typeface="Barlow Semi Condensed"/>
                <a:sym typeface="Barlow Semi Condensed"/>
              </a:rPr>
              <a:t> </a:t>
            </a:r>
            <a:endParaRPr b="1" sz="2800">
              <a:solidFill>
                <a:schemeClr val="dk1"/>
              </a:solidFill>
              <a:latin typeface="Barlow Semi Condensed"/>
              <a:ea typeface="Barlow Semi Condensed"/>
              <a:cs typeface="Barlow Semi Condensed"/>
              <a:sym typeface="Barlow Semi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0" name="Shape 3530"/>
        <p:cNvGrpSpPr/>
        <p:nvPr/>
      </p:nvGrpSpPr>
      <p:grpSpPr>
        <a:xfrm>
          <a:off x="0" y="0"/>
          <a:ext cx="0" cy="0"/>
          <a:chOff x="0" y="0"/>
          <a:chExt cx="0" cy="0"/>
        </a:xfrm>
      </p:grpSpPr>
      <p:sp>
        <p:nvSpPr>
          <p:cNvPr id="3531" name="Google Shape;3531;p89"/>
          <p:cNvSpPr txBox="1"/>
          <p:nvPr>
            <p:ph type="title"/>
          </p:nvPr>
        </p:nvSpPr>
        <p:spPr>
          <a:xfrm>
            <a:off x="314000" y="1901263"/>
            <a:ext cx="4871700" cy="138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CN" sz="4400"/>
              <a:t>Knowledge &amp; Technology Outupts</a:t>
            </a:r>
            <a:endParaRPr sz="4400"/>
          </a:p>
        </p:txBody>
      </p:sp>
      <p:sp>
        <p:nvSpPr>
          <p:cNvPr id="3532" name="Google Shape;3532;p89"/>
          <p:cNvSpPr txBox="1"/>
          <p:nvPr>
            <p:ph idx="2" type="title"/>
          </p:nvPr>
        </p:nvSpPr>
        <p:spPr>
          <a:xfrm>
            <a:off x="2008700" y="921238"/>
            <a:ext cx="1482300" cy="77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04</a:t>
            </a:r>
            <a:endParaRPr/>
          </a:p>
        </p:txBody>
      </p:sp>
      <p:sp>
        <p:nvSpPr>
          <p:cNvPr id="3533" name="Google Shape;3533;p89"/>
          <p:cNvSpPr txBox="1"/>
          <p:nvPr>
            <p:ph idx="1" type="subTitle"/>
          </p:nvPr>
        </p:nvSpPr>
        <p:spPr>
          <a:xfrm>
            <a:off x="713225" y="3344863"/>
            <a:ext cx="4472400" cy="7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Policies and Practical Strategies for Knowledge and Technology Outputs</a:t>
            </a:r>
            <a:endParaRPr/>
          </a:p>
          <a:p>
            <a:pPr indent="0" lvl="0" marL="0" rtl="0" algn="ctr">
              <a:spcBef>
                <a:spcPts val="0"/>
              </a:spcBef>
              <a:spcAft>
                <a:spcPts val="0"/>
              </a:spcAft>
              <a:buNone/>
            </a:pPr>
            <a:r>
              <a:t/>
            </a:r>
            <a:endParaRPr/>
          </a:p>
        </p:txBody>
      </p:sp>
      <p:grpSp>
        <p:nvGrpSpPr>
          <p:cNvPr id="3534" name="Google Shape;3534;p89"/>
          <p:cNvGrpSpPr/>
          <p:nvPr/>
        </p:nvGrpSpPr>
        <p:grpSpPr>
          <a:xfrm>
            <a:off x="5353800" y="841275"/>
            <a:ext cx="3230047" cy="3218875"/>
            <a:chOff x="5353800" y="841275"/>
            <a:chExt cx="3230047" cy="3218875"/>
          </a:xfrm>
        </p:grpSpPr>
        <p:sp>
          <p:nvSpPr>
            <p:cNvPr id="3535" name="Google Shape;3535;p89"/>
            <p:cNvSpPr/>
            <p:nvPr/>
          </p:nvSpPr>
          <p:spPr>
            <a:xfrm>
              <a:off x="6287794" y="1282766"/>
              <a:ext cx="102452" cy="88921"/>
            </a:xfrm>
            <a:custGeom>
              <a:rect b="b" l="l" r="r" t="t"/>
              <a:pathLst>
                <a:path extrusionOk="0" h="828" w="954">
                  <a:moveTo>
                    <a:pt x="753" y="0"/>
                  </a:moveTo>
                  <a:cubicBezTo>
                    <a:pt x="753" y="0"/>
                    <a:pt x="702" y="25"/>
                    <a:pt x="652" y="75"/>
                  </a:cubicBezTo>
                  <a:cubicBezTo>
                    <a:pt x="577" y="125"/>
                    <a:pt x="477" y="201"/>
                    <a:pt x="377" y="276"/>
                  </a:cubicBezTo>
                  <a:cubicBezTo>
                    <a:pt x="276" y="326"/>
                    <a:pt x="201" y="426"/>
                    <a:pt x="126" y="476"/>
                  </a:cubicBezTo>
                  <a:cubicBezTo>
                    <a:pt x="51" y="526"/>
                    <a:pt x="1" y="577"/>
                    <a:pt x="1" y="577"/>
                  </a:cubicBezTo>
                  <a:lnTo>
                    <a:pt x="276" y="827"/>
                  </a:lnTo>
                  <a:cubicBezTo>
                    <a:pt x="276" y="827"/>
                    <a:pt x="301" y="802"/>
                    <a:pt x="377" y="752"/>
                  </a:cubicBezTo>
                  <a:cubicBezTo>
                    <a:pt x="427" y="702"/>
                    <a:pt x="502" y="627"/>
                    <a:pt x="602" y="551"/>
                  </a:cubicBezTo>
                  <a:cubicBezTo>
                    <a:pt x="677" y="501"/>
                    <a:pt x="778" y="426"/>
                    <a:pt x="853" y="401"/>
                  </a:cubicBezTo>
                  <a:cubicBezTo>
                    <a:pt x="903" y="351"/>
                    <a:pt x="953" y="326"/>
                    <a:pt x="953" y="326"/>
                  </a:cubicBezTo>
                  <a:lnTo>
                    <a:pt x="753" y="0"/>
                  </a:ln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9"/>
            <p:cNvSpPr/>
            <p:nvPr/>
          </p:nvSpPr>
          <p:spPr>
            <a:xfrm>
              <a:off x="6411618" y="1212746"/>
              <a:ext cx="102345" cy="80867"/>
            </a:xfrm>
            <a:custGeom>
              <a:rect b="b" l="l" r="r" t="t"/>
              <a:pathLst>
                <a:path extrusionOk="0" h="753" w="953">
                  <a:moveTo>
                    <a:pt x="803" y="0"/>
                  </a:moveTo>
                  <a:cubicBezTo>
                    <a:pt x="803" y="0"/>
                    <a:pt x="752" y="26"/>
                    <a:pt x="677" y="76"/>
                  </a:cubicBezTo>
                  <a:cubicBezTo>
                    <a:pt x="602" y="101"/>
                    <a:pt x="502" y="151"/>
                    <a:pt x="402" y="201"/>
                  </a:cubicBezTo>
                  <a:cubicBezTo>
                    <a:pt x="301" y="276"/>
                    <a:pt x="201" y="326"/>
                    <a:pt x="126" y="351"/>
                  </a:cubicBezTo>
                  <a:cubicBezTo>
                    <a:pt x="51" y="401"/>
                    <a:pt x="1" y="427"/>
                    <a:pt x="1" y="427"/>
                  </a:cubicBezTo>
                  <a:lnTo>
                    <a:pt x="176" y="752"/>
                  </a:lnTo>
                  <a:cubicBezTo>
                    <a:pt x="176" y="752"/>
                    <a:pt x="226" y="702"/>
                    <a:pt x="301" y="677"/>
                  </a:cubicBezTo>
                  <a:cubicBezTo>
                    <a:pt x="377" y="627"/>
                    <a:pt x="477" y="577"/>
                    <a:pt x="577" y="527"/>
                  </a:cubicBezTo>
                  <a:cubicBezTo>
                    <a:pt x="652" y="477"/>
                    <a:pt x="752" y="427"/>
                    <a:pt x="828" y="401"/>
                  </a:cubicBezTo>
                  <a:cubicBezTo>
                    <a:pt x="903" y="351"/>
                    <a:pt x="953" y="351"/>
                    <a:pt x="953" y="351"/>
                  </a:cubicBezTo>
                  <a:lnTo>
                    <a:pt x="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9"/>
            <p:cNvSpPr/>
            <p:nvPr/>
          </p:nvSpPr>
          <p:spPr>
            <a:xfrm>
              <a:off x="6543496" y="1164312"/>
              <a:ext cx="105137" cy="67335"/>
            </a:xfrm>
            <a:custGeom>
              <a:rect b="b" l="l" r="r" t="t"/>
              <a:pathLst>
                <a:path extrusionOk="0" h="627" w="979">
                  <a:moveTo>
                    <a:pt x="853" y="0"/>
                  </a:moveTo>
                  <a:cubicBezTo>
                    <a:pt x="853" y="0"/>
                    <a:pt x="652" y="50"/>
                    <a:pt x="427" y="126"/>
                  </a:cubicBezTo>
                  <a:cubicBezTo>
                    <a:pt x="201" y="201"/>
                    <a:pt x="1" y="301"/>
                    <a:pt x="1" y="301"/>
                  </a:cubicBezTo>
                  <a:lnTo>
                    <a:pt x="126" y="627"/>
                  </a:lnTo>
                  <a:cubicBezTo>
                    <a:pt x="126" y="627"/>
                    <a:pt x="326" y="552"/>
                    <a:pt x="552" y="477"/>
                  </a:cubicBezTo>
                  <a:cubicBezTo>
                    <a:pt x="753" y="401"/>
                    <a:pt x="978" y="351"/>
                    <a:pt x="978" y="351"/>
                  </a:cubicBezTo>
                  <a:lnTo>
                    <a:pt x="8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9"/>
            <p:cNvSpPr/>
            <p:nvPr/>
          </p:nvSpPr>
          <p:spPr>
            <a:xfrm>
              <a:off x="6683429" y="1129302"/>
              <a:ext cx="102452" cy="59281"/>
            </a:xfrm>
            <a:custGeom>
              <a:rect b="b" l="l" r="r" t="t"/>
              <a:pathLst>
                <a:path extrusionOk="0" h="552" w="954">
                  <a:moveTo>
                    <a:pt x="878" y="1"/>
                  </a:moveTo>
                  <a:cubicBezTo>
                    <a:pt x="878" y="1"/>
                    <a:pt x="653" y="51"/>
                    <a:pt x="427" y="101"/>
                  </a:cubicBezTo>
                  <a:cubicBezTo>
                    <a:pt x="327" y="126"/>
                    <a:pt x="226" y="151"/>
                    <a:pt x="126" y="151"/>
                  </a:cubicBezTo>
                  <a:cubicBezTo>
                    <a:pt x="51" y="176"/>
                    <a:pt x="1" y="201"/>
                    <a:pt x="1" y="201"/>
                  </a:cubicBezTo>
                  <a:lnTo>
                    <a:pt x="76" y="552"/>
                  </a:lnTo>
                  <a:cubicBezTo>
                    <a:pt x="76" y="552"/>
                    <a:pt x="126" y="527"/>
                    <a:pt x="226" y="527"/>
                  </a:cubicBezTo>
                  <a:cubicBezTo>
                    <a:pt x="302" y="502"/>
                    <a:pt x="402" y="477"/>
                    <a:pt x="527" y="452"/>
                  </a:cubicBezTo>
                  <a:cubicBezTo>
                    <a:pt x="728" y="402"/>
                    <a:pt x="953" y="376"/>
                    <a:pt x="953" y="376"/>
                  </a:cubicBezTo>
                  <a:lnTo>
                    <a:pt x="8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9"/>
            <p:cNvSpPr/>
            <p:nvPr/>
          </p:nvSpPr>
          <p:spPr>
            <a:xfrm>
              <a:off x="6826154" y="1113193"/>
              <a:ext cx="99660" cy="48541"/>
            </a:xfrm>
            <a:custGeom>
              <a:rect b="b" l="l" r="r" t="t"/>
              <a:pathLst>
                <a:path extrusionOk="0" h="452" w="928">
                  <a:moveTo>
                    <a:pt x="903" y="0"/>
                  </a:moveTo>
                  <a:cubicBezTo>
                    <a:pt x="903" y="0"/>
                    <a:pt x="677" y="25"/>
                    <a:pt x="451" y="25"/>
                  </a:cubicBezTo>
                  <a:cubicBezTo>
                    <a:pt x="226" y="50"/>
                    <a:pt x="0" y="75"/>
                    <a:pt x="0" y="75"/>
                  </a:cubicBezTo>
                  <a:lnTo>
                    <a:pt x="50" y="451"/>
                  </a:lnTo>
                  <a:cubicBezTo>
                    <a:pt x="50" y="451"/>
                    <a:pt x="276" y="426"/>
                    <a:pt x="476" y="401"/>
                  </a:cubicBezTo>
                  <a:cubicBezTo>
                    <a:pt x="702" y="376"/>
                    <a:pt x="928" y="376"/>
                    <a:pt x="928" y="376"/>
                  </a:cubicBezTo>
                  <a:lnTo>
                    <a:pt x="9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9"/>
            <p:cNvSpPr/>
            <p:nvPr/>
          </p:nvSpPr>
          <p:spPr>
            <a:xfrm>
              <a:off x="6971456" y="1113193"/>
              <a:ext cx="99660" cy="40487"/>
            </a:xfrm>
            <a:custGeom>
              <a:rect b="b" l="l" r="r" t="t"/>
              <a:pathLst>
                <a:path extrusionOk="0" h="377" w="928">
                  <a:moveTo>
                    <a:pt x="1" y="0"/>
                  </a:moveTo>
                  <a:lnTo>
                    <a:pt x="1" y="351"/>
                  </a:lnTo>
                  <a:lnTo>
                    <a:pt x="452" y="351"/>
                  </a:lnTo>
                  <a:cubicBezTo>
                    <a:pt x="677" y="376"/>
                    <a:pt x="903" y="376"/>
                    <a:pt x="903" y="376"/>
                  </a:cubicBezTo>
                  <a:lnTo>
                    <a:pt x="9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9"/>
            <p:cNvSpPr/>
            <p:nvPr/>
          </p:nvSpPr>
          <p:spPr>
            <a:xfrm>
              <a:off x="7114074" y="1115878"/>
              <a:ext cx="99768" cy="48541"/>
            </a:xfrm>
            <a:custGeom>
              <a:rect b="b" l="l" r="r" t="t"/>
              <a:pathLst>
                <a:path extrusionOk="0" h="452" w="929">
                  <a:moveTo>
                    <a:pt x="26" y="0"/>
                  </a:moveTo>
                  <a:lnTo>
                    <a:pt x="1" y="376"/>
                  </a:lnTo>
                  <a:cubicBezTo>
                    <a:pt x="1" y="376"/>
                    <a:pt x="227" y="376"/>
                    <a:pt x="452" y="401"/>
                  </a:cubicBezTo>
                  <a:cubicBezTo>
                    <a:pt x="678" y="426"/>
                    <a:pt x="903" y="451"/>
                    <a:pt x="903" y="451"/>
                  </a:cubicBezTo>
                  <a:lnTo>
                    <a:pt x="928" y="100"/>
                  </a:lnTo>
                  <a:cubicBezTo>
                    <a:pt x="928" y="100"/>
                    <a:pt x="703" y="75"/>
                    <a:pt x="477" y="50"/>
                  </a:cubicBezTo>
                  <a:cubicBezTo>
                    <a:pt x="252" y="25"/>
                    <a:pt x="26" y="0"/>
                    <a:pt x="26" y="0"/>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9"/>
            <p:cNvSpPr/>
            <p:nvPr/>
          </p:nvSpPr>
          <p:spPr>
            <a:xfrm>
              <a:off x="7256799" y="1131986"/>
              <a:ext cx="102345" cy="56596"/>
            </a:xfrm>
            <a:custGeom>
              <a:rect b="b" l="l" r="r" t="t"/>
              <a:pathLst>
                <a:path extrusionOk="0" h="527" w="953">
                  <a:moveTo>
                    <a:pt x="50" y="1"/>
                  </a:moveTo>
                  <a:lnTo>
                    <a:pt x="0" y="377"/>
                  </a:lnTo>
                  <a:cubicBezTo>
                    <a:pt x="0" y="377"/>
                    <a:pt x="226" y="402"/>
                    <a:pt x="426" y="452"/>
                  </a:cubicBezTo>
                  <a:cubicBezTo>
                    <a:pt x="652" y="477"/>
                    <a:pt x="878" y="527"/>
                    <a:pt x="878" y="527"/>
                  </a:cubicBezTo>
                  <a:lnTo>
                    <a:pt x="953" y="176"/>
                  </a:lnTo>
                  <a:cubicBezTo>
                    <a:pt x="953" y="176"/>
                    <a:pt x="727" y="126"/>
                    <a:pt x="502" y="76"/>
                  </a:cubicBezTo>
                  <a:cubicBezTo>
                    <a:pt x="276" y="51"/>
                    <a:pt x="50" y="1"/>
                    <a:pt x="50" y="1"/>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9"/>
            <p:cNvSpPr/>
            <p:nvPr/>
          </p:nvSpPr>
          <p:spPr>
            <a:xfrm>
              <a:off x="7396731" y="1161627"/>
              <a:ext cx="102345" cy="64650"/>
            </a:xfrm>
            <a:custGeom>
              <a:rect b="b" l="l" r="r" t="t"/>
              <a:pathLst>
                <a:path extrusionOk="0" h="602" w="953">
                  <a:moveTo>
                    <a:pt x="76" y="0"/>
                  </a:moveTo>
                  <a:lnTo>
                    <a:pt x="1" y="351"/>
                  </a:lnTo>
                  <a:cubicBezTo>
                    <a:pt x="1" y="351"/>
                    <a:pt x="201" y="401"/>
                    <a:pt x="427" y="476"/>
                  </a:cubicBezTo>
                  <a:cubicBezTo>
                    <a:pt x="627" y="527"/>
                    <a:pt x="853" y="602"/>
                    <a:pt x="853" y="602"/>
                  </a:cubicBezTo>
                  <a:lnTo>
                    <a:pt x="953" y="251"/>
                  </a:lnTo>
                  <a:cubicBezTo>
                    <a:pt x="953" y="251"/>
                    <a:pt x="752" y="176"/>
                    <a:pt x="527" y="126"/>
                  </a:cubicBezTo>
                  <a:cubicBezTo>
                    <a:pt x="301" y="50"/>
                    <a:pt x="76" y="0"/>
                    <a:pt x="76" y="0"/>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9"/>
            <p:cNvSpPr/>
            <p:nvPr/>
          </p:nvSpPr>
          <p:spPr>
            <a:xfrm>
              <a:off x="7531294" y="1202006"/>
              <a:ext cx="105137" cy="72705"/>
            </a:xfrm>
            <a:custGeom>
              <a:rect b="b" l="l" r="r" t="t"/>
              <a:pathLst>
                <a:path extrusionOk="0" h="677" w="979">
                  <a:moveTo>
                    <a:pt x="126" y="0"/>
                  </a:moveTo>
                  <a:lnTo>
                    <a:pt x="1" y="351"/>
                  </a:lnTo>
                  <a:cubicBezTo>
                    <a:pt x="1" y="351"/>
                    <a:pt x="226" y="426"/>
                    <a:pt x="427" y="501"/>
                  </a:cubicBezTo>
                  <a:cubicBezTo>
                    <a:pt x="627" y="602"/>
                    <a:pt x="828" y="677"/>
                    <a:pt x="828" y="677"/>
                  </a:cubicBezTo>
                  <a:lnTo>
                    <a:pt x="978" y="351"/>
                  </a:lnTo>
                  <a:cubicBezTo>
                    <a:pt x="978" y="351"/>
                    <a:pt x="778" y="251"/>
                    <a:pt x="552" y="176"/>
                  </a:cubicBezTo>
                  <a:cubicBezTo>
                    <a:pt x="352" y="75"/>
                    <a:pt x="126" y="0"/>
                    <a:pt x="126" y="0"/>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9"/>
            <p:cNvSpPr/>
            <p:nvPr/>
          </p:nvSpPr>
          <p:spPr>
            <a:xfrm>
              <a:off x="7663172" y="1258495"/>
              <a:ext cx="105137" cy="78182"/>
            </a:xfrm>
            <a:custGeom>
              <a:rect b="b" l="l" r="r" t="t"/>
              <a:pathLst>
                <a:path extrusionOk="0" h="728" w="979">
                  <a:moveTo>
                    <a:pt x="151" y="1"/>
                  </a:moveTo>
                  <a:lnTo>
                    <a:pt x="1" y="326"/>
                  </a:lnTo>
                  <a:cubicBezTo>
                    <a:pt x="1" y="326"/>
                    <a:pt x="201" y="427"/>
                    <a:pt x="402" y="527"/>
                  </a:cubicBezTo>
                  <a:cubicBezTo>
                    <a:pt x="602" y="627"/>
                    <a:pt x="803" y="727"/>
                    <a:pt x="803" y="727"/>
                  </a:cubicBezTo>
                  <a:lnTo>
                    <a:pt x="978" y="402"/>
                  </a:lnTo>
                  <a:cubicBezTo>
                    <a:pt x="978" y="402"/>
                    <a:pt x="778" y="301"/>
                    <a:pt x="577" y="201"/>
                  </a:cubicBezTo>
                  <a:cubicBezTo>
                    <a:pt x="377" y="101"/>
                    <a:pt x="151" y="1"/>
                    <a:pt x="151" y="1"/>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9"/>
            <p:cNvSpPr/>
            <p:nvPr/>
          </p:nvSpPr>
          <p:spPr>
            <a:xfrm>
              <a:off x="7789681" y="1325830"/>
              <a:ext cx="102452" cy="86236"/>
            </a:xfrm>
            <a:custGeom>
              <a:rect b="b" l="l" r="r" t="t"/>
              <a:pathLst>
                <a:path extrusionOk="0" h="803" w="954">
                  <a:moveTo>
                    <a:pt x="176" y="0"/>
                  </a:moveTo>
                  <a:lnTo>
                    <a:pt x="1" y="326"/>
                  </a:lnTo>
                  <a:cubicBezTo>
                    <a:pt x="1" y="326"/>
                    <a:pt x="176" y="451"/>
                    <a:pt x="377" y="551"/>
                  </a:cubicBezTo>
                  <a:cubicBezTo>
                    <a:pt x="452" y="627"/>
                    <a:pt x="552" y="677"/>
                    <a:pt x="627" y="727"/>
                  </a:cubicBezTo>
                  <a:cubicBezTo>
                    <a:pt x="677" y="777"/>
                    <a:pt x="728" y="802"/>
                    <a:pt x="728" y="802"/>
                  </a:cubicBezTo>
                  <a:lnTo>
                    <a:pt x="953" y="526"/>
                  </a:lnTo>
                  <a:cubicBezTo>
                    <a:pt x="953" y="526"/>
                    <a:pt x="903" y="476"/>
                    <a:pt x="828" y="426"/>
                  </a:cubicBezTo>
                  <a:cubicBezTo>
                    <a:pt x="753" y="376"/>
                    <a:pt x="652" y="326"/>
                    <a:pt x="577" y="251"/>
                  </a:cubicBezTo>
                  <a:cubicBezTo>
                    <a:pt x="377" y="125"/>
                    <a:pt x="176" y="0"/>
                    <a:pt x="176" y="0"/>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9"/>
            <p:cNvSpPr/>
            <p:nvPr/>
          </p:nvSpPr>
          <p:spPr>
            <a:xfrm>
              <a:off x="7905450" y="1409274"/>
              <a:ext cx="99660" cy="94291"/>
            </a:xfrm>
            <a:custGeom>
              <a:rect b="b" l="l" r="r" t="t"/>
              <a:pathLst>
                <a:path extrusionOk="0" h="878" w="928">
                  <a:moveTo>
                    <a:pt x="226" y="0"/>
                  </a:moveTo>
                  <a:lnTo>
                    <a:pt x="0" y="301"/>
                  </a:lnTo>
                  <a:lnTo>
                    <a:pt x="677" y="877"/>
                  </a:lnTo>
                  <a:lnTo>
                    <a:pt x="928" y="602"/>
                  </a:lnTo>
                  <a:lnTo>
                    <a:pt x="226" y="0"/>
                  </a:ln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9"/>
            <p:cNvSpPr/>
            <p:nvPr/>
          </p:nvSpPr>
          <p:spPr>
            <a:xfrm>
              <a:off x="8010373" y="1508827"/>
              <a:ext cx="94398" cy="96975"/>
            </a:xfrm>
            <a:custGeom>
              <a:rect b="b" l="l" r="r" t="t"/>
              <a:pathLst>
                <a:path extrusionOk="0" h="903" w="879">
                  <a:moveTo>
                    <a:pt x="252" y="0"/>
                  </a:moveTo>
                  <a:lnTo>
                    <a:pt x="1" y="251"/>
                  </a:lnTo>
                  <a:lnTo>
                    <a:pt x="602" y="903"/>
                  </a:lnTo>
                  <a:lnTo>
                    <a:pt x="878" y="677"/>
                  </a:lnTo>
                  <a:lnTo>
                    <a:pt x="2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9"/>
            <p:cNvSpPr/>
            <p:nvPr/>
          </p:nvSpPr>
          <p:spPr>
            <a:xfrm>
              <a:off x="8101979" y="1619119"/>
              <a:ext cx="88921" cy="102452"/>
            </a:xfrm>
            <a:custGeom>
              <a:rect b="b" l="l" r="r" t="t"/>
              <a:pathLst>
                <a:path extrusionOk="0" h="954" w="828">
                  <a:moveTo>
                    <a:pt x="301" y="1"/>
                  </a:moveTo>
                  <a:lnTo>
                    <a:pt x="0" y="227"/>
                  </a:lnTo>
                  <a:cubicBezTo>
                    <a:pt x="0" y="227"/>
                    <a:pt x="150" y="402"/>
                    <a:pt x="276" y="577"/>
                  </a:cubicBezTo>
                  <a:cubicBezTo>
                    <a:pt x="401" y="753"/>
                    <a:pt x="526" y="953"/>
                    <a:pt x="526" y="953"/>
                  </a:cubicBezTo>
                  <a:lnTo>
                    <a:pt x="827" y="753"/>
                  </a:lnTo>
                  <a:cubicBezTo>
                    <a:pt x="827" y="753"/>
                    <a:pt x="702" y="552"/>
                    <a:pt x="576" y="352"/>
                  </a:cubicBezTo>
                  <a:cubicBezTo>
                    <a:pt x="451" y="176"/>
                    <a:pt x="301" y="1"/>
                    <a:pt x="3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9"/>
            <p:cNvSpPr/>
            <p:nvPr/>
          </p:nvSpPr>
          <p:spPr>
            <a:xfrm>
              <a:off x="8182631" y="1740258"/>
              <a:ext cx="80867" cy="102452"/>
            </a:xfrm>
            <a:custGeom>
              <a:rect b="b" l="l" r="r" t="t"/>
              <a:pathLst>
                <a:path extrusionOk="0" h="954" w="753">
                  <a:moveTo>
                    <a:pt x="302" y="1"/>
                  </a:moveTo>
                  <a:lnTo>
                    <a:pt x="1" y="176"/>
                  </a:lnTo>
                  <a:lnTo>
                    <a:pt x="427" y="953"/>
                  </a:lnTo>
                  <a:lnTo>
                    <a:pt x="753" y="803"/>
                  </a:lnTo>
                  <a:lnTo>
                    <a:pt x="3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9"/>
            <p:cNvSpPr/>
            <p:nvPr/>
          </p:nvSpPr>
          <p:spPr>
            <a:xfrm>
              <a:off x="8247281" y="1869451"/>
              <a:ext cx="72812" cy="105137"/>
            </a:xfrm>
            <a:custGeom>
              <a:rect b="b" l="l" r="r" t="t"/>
              <a:pathLst>
                <a:path extrusionOk="0" h="979" w="678">
                  <a:moveTo>
                    <a:pt x="326" y="1"/>
                  </a:moveTo>
                  <a:lnTo>
                    <a:pt x="0" y="151"/>
                  </a:lnTo>
                  <a:cubicBezTo>
                    <a:pt x="0" y="151"/>
                    <a:pt x="25" y="201"/>
                    <a:pt x="51" y="276"/>
                  </a:cubicBezTo>
                  <a:cubicBezTo>
                    <a:pt x="101" y="352"/>
                    <a:pt x="126" y="452"/>
                    <a:pt x="176" y="552"/>
                  </a:cubicBezTo>
                  <a:lnTo>
                    <a:pt x="326" y="978"/>
                  </a:lnTo>
                  <a:lnTo>
                    <a:pt x="677" y="853"/>
                  </a:lnTo>
                  <a:cubicBezTo>
                    <a:pt x="677" y="853"/>
                    <a:pt x="602" y="627"/>
                    <a:pt x="502" y="427"/>
                  </a:cubicBezTo>
                  <a:cubicBezTo>
                    <a:pt x="477" y="327"/>
                    <a:pt x="426" y="201"/>
                    <a:pt x="401" y="126"/>
                  </a:cubicBezTo>
                  <a:cubicBezTo>
                    <a:pt x="351" y="51"/>
                    <a:pt x="326" y="1"/>
                    <a:pt x="3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9"/>
            <p:cNvSpPr/>
            <p:nvPr/>
          </p:nvSpPr>
          <p:spPr>
            <a:xfrm>
              <a:off x="8298400" y="2006698"/>
              <a:ext cx="64758" cy="102452"/>
            </a:xfrm>
            <a:custGeom>
              <a:rect b="b" l="l" r="r" t="t"/>
              <a:pathLst>
                <a:path extrusionOk="0" h="954" w="603">
                  <a:moveTo>
                    <a:pt x="351" y="1"/>
                  </a:moveTo>
                  <a:lnTo>
                    <a:pt x="1" y="101"/>
                  </a:lnTo>
                  <a:cubicBezTo>
                    <a:pt x="1" y="101"/>
                    <a:pt x="51" y="327"/>
                    <a:pt x="126" y="527"/>
                  </a:cubicBezTo>
                  <a:cubicBezTo>
                    <a:pt x="151" y="628"/>
                    <a:pt x="201" y="753"/>
                    <a:pt x="226" y="828"/>
                  </a:cubicBezTo>
                  <a:cubicBezTo>
                    <a:pt x="251" y="903"/>
                    <a:pt x="251" y="953"/>
                    <a:pt x="251" y="953"/>
                  </a:cubicBezTo>
                  <a:lnTo>
                    <a:pt x="602" y="878"/>
                  </a:lnTo>
                  <a:cubicBezTo>
                    <a:pt x="602" y="878"/>
                    <a:pt x="602" y="803"/>
                    <a:pt x="577" y="728"/>
                  </a:cubicBezTo>
                  <a:cubicBezTo>
                    <a:pt x="552" y="653"/>
                    <a:pt x="502" y="527"/>
                    <a:pt x="477" y="427"/>
                  </a:cubicBezTo>
                  <a:cubicBezTo>
                    <a:pt x="402" y="202"/>
                    <a:pt x="351" y="1"/>
                    <a:pt x="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9"/>
            <p:cNvSpPr/>
            <p:nvPr/>
          </p:nvSpPr>
          <p:spPr>
            <a:xfrm>
              <a:off x="8336095" y="2146738"/>
              <a:ext cx="56596" cy="102345"/>
            </a:xfrm>
            <a:custGeom>
              <a:rect b="b" l="l" r="r" t="t"/>
              <a:pathLst>
                <a:path extrusionOk="0" h="953" w="527">
                  <a:moveTo>
                    <a:pt x="351" y="0"/>
                  </a:moveTo>
                  <a:lnTo>
                    <a:pt x="0" y="75"/>
                  </a:lnTo>
                  <a:cubicBezTo>
                    <a:pt x="0" y="75"/>
                    <a:pt x="51" y="301"/>
                    <a:pt x="101" y="527"/>
                  </a:cubicBezTo>
                  <a:cubicBezTo>
                    <a:pt x="151" y="727"/>
                    <a:pt x="176" y="953"/>
                    <a:pt x="176" y="953"/>
                  </a:cubicBezTo>
                  <a:lnTo>
                    <a:pt x="527" y="903"/>
                  </a:lnTo>
                  <a:cubicBezTo>
                    <a:pt x="527" y="903"/>
                    <a:pt x="502" y="677"/>
                    <a:pt x="452" y="451"/>
                  </a:cubicBezTo>
                  <a:cubicBezTo>
                    <a:pt x="401" y="226"/>
                    <a:pt x="351" y="0"/>
                    <a:pt x="3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9"/>
            <p:cNvSpPr/>
            <p:nvPr/>
          </p:nvSpPr>
          <p:spPr>
            <a:xfrm>
              <a:off x="8363051" y="2289355"/>
              <a:ext cx="51226" cy="102345"/>
            </a:xfrm>
            <a:custGeom>
              <a:rect b="b" l="l" r="r" t="t"/>
              <a:pathLst>
                <a:path extrusionOk="0" h="953" w="477">
                  <a:moveTo>
                    <a:pt x="351" y="1"/>
                  </a:moveTo>
                  <a:lnTo>
                    <a:pt x="0" y="51"/>
                  </a:lnTo>
                  <a:cubicBezTo>
                    <a:pt x="0" y="51"/>
                    <a:pt x="0" y="101"/>
                    <a:pt x="25" y="201"/>
                  </a:cubicBezTo>
                  <a:cubicBezTo>
                    <a:pt x="25" y="276"/>
                    <a:pt x="50" y="377"/>
                    <a:pt x="50" y="502"/>
                  </a:cubicBezTo>
                  <a:cubicBezTo>
                    <a:pt x="75" y="727"/>
                    <a:pt x="100" y="953"/>
                    <a:pt x="100" y="953"/>
                  </a:cubicBezTo>
                  <a:lnTo>
                    <a:pt x="476" y="903"/>
                  </a:lnTo>
                  <a:cubicBezTo>
                    <a:pt x="476" y="903"/>
                    <a:pt x="451" y="677"/>
                    <a:pt x="426" y="452"/>
                  </a:cubicBezTo>
                  <a:cubicBezTo>
                    <a:pt x="401" y="326"/>
                    <a:pt x="401" y="226"/>
                    <a:pt x="376" y="151"/>
                  </a:cubicBezTo>
                  <a:cubicBezTo>
                    <a:pt x="376" y="51"/>
                    <a:pt x="351" y="1"/>
                    <a:pt x="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9"/>
            <p:cNvSpPr/>
            <p:nvPr/>
          </p:nvSpPr>
          <p:spPr>
            <a:xfrm>
              <a:off x="8379160" y="2434657"/>
              <a:ext cx="43172" cy="97083"/>
            </a:xfrm>
            <a:custGeom>
              <a:rect b="b" l="l" r="r" t="t"/>
              <a:pathLst>
                <a:path extrusionOk="0" h="904" w="402">
                  <a:moveTo>
                    <a:pt x="351" y="1"/>
                  </a:moveTo>
                  <a:lnTo>
                    <a:pt x="0" y="26"/>
                  </a:lnTo>
                  <a:cubicBezTo>
                    <a:pt x="0" y="26"/>
                    <a:pt x="0" y="76"/>
                    <a:pt x="0" y="151"/>
                  </a:cubicBezTo>
                  <a:cubicBezTo>
                    <a:pt x="0" y="252"/>
                    <a:pt x="26" y="352"/>
                    <a:pt x="26" y="477"/>
                  </a:cubicBezTo>
                  <a:cubicBezTo>
                    <a:pt x="26" y="703"/>
                    <a:pt x="51" y="903"/>
                    <a:pt x="51" y="903"/>
                  </a:cubicBezTo>
                  <a:lnTo>
                    <a:pt x="401" y="903"/>
                  </a:lnTo>
                  <a:cubicBezTo>
                    <a:pt x="401" y="903"/>
                    <a:pt x="401" y="678"/>
                    <a:pt x="376" y="452"/>
                  </a:cubicBezTo>
                  <a:cubicBezTo>
                    <a:pt x="376" y="327"/>
                    <a:pt x="376" y="227"/>
                    <a:pt x="376" y="126"/>
                  </a:cubicBezTo>
                  <a:cubicBezTo>
                    <a:pt x="376" y="51"/>
                    <a:pt x="351" y="1"/>
                    <a:pt x="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9"/>
            <p:cNvSpPr/>
            <p:nvPr/>
          </p:nvSpPr>
          <p:spPr>
            <a:xfrm>
              <a:off x="5822140" y="1231539"/>
              <a:ext cx="2468309" cy="2468309"/>
            </a:xfrm>
            <a:custGeom>
              <a:rect b="b" l="l" r="r" t="t"/>
              <a:pathLst>
                <a:path extrusionOk="0" h="22984" w="22984">
                  <a:moveTo>
                    <a:pt x="11480" y="1"/>
                  </a:moveTo>
                  <a:cubicBezTo>
                    <a:pt x="5139" y="1"/>
                    <a:pt x="1" y="5139"/>
                    <a:pt x="1" y="11505"/>
                  </a:cubicBezTo>
                  <a:cubicBezTo>
                    <a:pt x="1" y="17846"/>
                    <a:pt x="5139" y="22983"/>
                    <a:pt x="11480" y="22983"/>
                  </a:cubicBezTo>
                  <a:cubicBezTo>
                    <a:pt x="17846" y="22983"/>
                    <a:pt x="22983" y="17846"/>
                    <a:pt x="22983" y="11505"/>
                  </a:cubicBezTo>
                  <a:cubicBezTo>
                    <a:pt x="22983" y="5139"/>
                    <a:pt x="17846" y="1"/>
                    <a:pt x="11480" y="1"/>
                  </a:cubicBezTo>
                  <a:close/>
                </a:path>
              </a:pathLst>
            </a:custGeom>
            <a:solidFill>
              <a:srgbClr val="C5D7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9"/>
            <p:cNvSpPr/>
            <p:nvPr/>
          </p:nvSpPr>
          <p:spPr>
            <a:xfrm>
              <a:off x="5822140" y="1231539"/>
              <a:ext cx="2468309" cy="2468309"/>
            </a:xfrm>
            <a:custGeom>
              <a:rect b="b" l="l" r="r" t="t"/>
              <a:pathLst>
                <a:path extrusionOk="0" h="22984" w="22984">
                  <a:moveTo>
                    <a:pt x="11480" y="1"/>
                  </a:moveTo>
                  <a:cubicBezTo>
                    <a:pt x="5139" y="1"/>
                    <a:pt x="1" y="5139"/>
                    <a:pt x="1" y="11505"/>
                  </a:cubicBezTo>
                  <a:cubicBezTo>
                    <a:pt x="1" y="17846"/>
                    <a:pt x="5139" y="22983"/>
                    <a:pt x="11480" y="22983"/>
                  </a:cubicBezTo>
                  <a:cubicBezTo>
                    <a:pt x="17846" y="22983"/>
                    <a:pt x="22983" y="17846"/>
                    <a:pt x="22983" y="11505"/>
                  </a:cubicBezTo>
                  <a:cubicBezTo>
                    <a:pt x="22983" y="5139"/>
                    <a:pt x="17846" y="1"/>
                    <a:pt x="114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9"/>
            <p:cNvSpPr/>
            <p:nvPr/>
          </p:nvSpPr>
          <p:spPr>
            <a:xfrm>
              <a:off x="7054900" y="1013533"/>
              <a:ext cx="1079402" cy="1496622"/>
            </a:xfrm>
            <a:custGeom>
              <a:rect b="b" l="l" r="r" t="t"/>
              <a:pathLst>
                <a:path extrusionOk="0" h="13936" w="10051">
                  <a:moveTo>
                    <a:pt x="1" y="1"/>
                  </a:moveTo>
                  <a:lnTo>
                    <a:pt x="1" y="13936"/>
                  </a:lnTo>
                  <a:lnTo>
                    <a:pt x="10051" y="4287"/>
                  </a:lnTo>
                  <a:cubicBezTo>
                    <a:pt x="7519" y="1655"/>
                    <a:pt x="396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9"/>
            <p:cNvSpPr/>
            <p:nvPr/>
          </p:nvSpPr>
          <p:spPr>
            <a:xfrm>
              <a:off x="7054900" y="2510047"/>
              <a:ext cx="1528947" cy="716093"/>
            </a:xfrm>
            <a:custGeom>
              <a:rect b="b" l="l" r="r" t="t"/>
              <a:pathLst>
                <a:path extrusionOk="0" h="6668" w="14237">
                  <a:moveTo>
                    <a:pt x="1" y="1"/>
                  </a:moveTo>
                  <a:lnTo>
                    <a:pt x="12357" y="6667"/>
                  </a:lnTo>
                  <a:cubicBezTo>
                    <a:pt x="13409" y="4838"/>
                    <a:pt x="14086" y="2758"/>
                    <a:pt x="14236" y="502"/>
                  </a:cubicBez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9"/>
            <p:cNvSpPr/>
            <p:nvPr/>
          </p:nvSpPr>
          <p:spPr>
            <a:xfrm>
              <a:off x="5539589" y="2316311"/>
              <a:ext cx="1515416" cy="1561165"/>
            </a:xfrm>
            <a:custGeom>
              <a:rect b="b" l="l" r="r" t="t"/>
              <a:pathLst>
                <a:path extrusionOk="0" h="14537" w="14111">
                  <a:moveTo>
                    <a:pt x="50" y="0"/>
                  </a:moveTo>
                  <a:cubicBezTo>
                    <a:pt x="25" y="426"/>
                    <a:pt x="0" y="852"/>
                    <a:pt x="0" y="1278"/>
                  </a:cubicBezTo>
                  <a:cubicBezTo>
                    <a:pt x="0" y="7369"/>
                    <a:pt x="3860" y="12532"/>
                    <a:pt x="9248" y="14537"/>
                  </a:cubicBezTo>
                  <a:lnTo>
                    <a:pt x="14111" y="1780"/>
                  </a:lnTo>
                  <a:lnTo>
                    <a:pt x="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9"/>
            <p:cNvSpPr/>
            <p:nvPr/>
          </p:nvSpPr>
          <p:spPr>
            <a:xfrm>
              <a:off x="5604132" y="841275"/>
              <a:ext cx="1450873" cy="1666195"/>
            </a:xfrm>
            <a:custGeom>
              <a:rect b="b" l="l" r="r" t="t"/>
              <a:pathLst>
                <a:path extrusionOk="0" h="15515" w="13510">
                  <a:moveTo>
                    <a:pt x="4988" y="1"/>
                  </a:moveTo>
                  <a:cubicBezTo>
                    <a:pt x="3058" y="1104"/>
                    <a:pt x="1379" y="2557"/>
                    <a:pt x="1" y="4287"/>
                  </a:cubicBezTo>
                  <a:lnTo>
                    <a:pt x="13510" y="15515"/>
                  </a:lnTo>
                  <a:lnTo>
                    <a:pt x="49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9"/>
            <p:cNvSpPr/>
            <p:nvPr/>
          </p:nvSpPr>
          <p:spPr>
            <a:xfrm>
              <a:off x="5628403" y="1891037"/>
              <a:ext cx="183104" cy="183104"/>
            </a:xfrm>
            <a:custGeom>
              <a:rect b="b" l="l" r="r" t="t"/>
              <a:pathLst>
                <a:path extrusionOk="0" h="1705" w="1705">
                  <a:moveTo>
                    <a:pt x="276" y="0"/>
                  </a:moveTo>
                  <a:lnTo>
                    <a:pt x="0" y="301"/>
                  </a:lnTo>
                  <a:lnTo>
                    <a:pt x="1429" y="1705"/>
                  </a:lnTo>
                  <a:lnTo>
                    <a:pt x="1705" y="1404"/>
                  </a:lnTo>
                  <a:lnTo>
                    <a:pt x="2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9"/>
            <p:cNvSpPr/>
            <p:nvPr/>
          </p:nvSpPr>
          <p:spPr>
            <a:xfrm>
              <a:off x="5628403" y="1891037"/>
              <a:ext cx="183104" cy="180419"/>
            </a:xfrm>
            <a:custGeom>
              <a:rect b="b" l="l" r="r" t="t"/>
              <a:pathLst>
                <a:path extrusionOk="0" h="1680" w="1705">
                  <a:moveTo>
                    <a:pt x="1404" y="0"/>
                  </a:moveTo>
                  <a:lnTo>
                    <a:pt x="0" y="1404"/>
                  </a:lnTo>
                  <a:lnTo>
                    <a:pt x="301" y="1680"/>
                  </a:lnTo>
                  <a:lnTo>
                    <a:pt x="1705" y="276"/>
                  </a:lnTo>
                  <a:lnTo>
                    <a:pt x="1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9"/>
            <p:cNvSpPr/>
            <p:nvPr/>
          </p:nvSpPr>
          <p:spPr>
            <a:xfrm>
              <a:off x="7412840" y="3244826"/>
              <a:ext cx="185896" cy="183212"/>
            </a:xfrm>
            <a:custGeom>
              <a:rect b="b" l="l" r="r" t="t"/>
              <a:pathLst>
                <a:path extrusionOk="0" h="1706" w="1731">
                  <a:moveTo>
                    <a:pt x="302" y="1"/>
                  </a:moveTo>
                  <a:lnTo>
                    <a:pt x="1" y="302"/>
                  </a:lnTo>
                  <a:lnTo>
                    <a:pt x="1430" y="1705"/>
                  </a:lnTo>
                  <a:lnTo>
                    <a:pt x="1730" y="1404"/>
                  </a:lnTo>
                  <a:lnTo>
                    <a:pt x="3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9"/>
            <p:cNvSpPr/>
            <p:nvPr/>
          </p:nvSpPr>
          <p:spPr>
            <a:xfrm>
              <a:off x="7415632" y="3244826"/>
              <a:ext cx="180419" cy="183212"/>
            </a:xfrm>
            <a:custGeom>
              <a:rect b="b" l="l" r="r" t="t"/>
              <a:pathLst>
                <a:path extrusionOk="0" h="1706" w="1680">
                  <a:moveTo>
                    <a:pt x="1404" y="1"/>
                  </a:moveTo>
                  <a:lnTo>
                    <a:pt x="0" y="1404"/>
                  </a:lnTo>
                  <a:lnTo>
                    <a:pt x="276" y="1705"/>
                  </a:lnTo>
                  <a:lnTo>
                    <a:pt x="1679" y="302"/>
                  </a:lnTo>
                  <a:lnTo>
                    <a:pt x="14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9"/>
            <p:cNvSpPr/>
            <p:nvPr/>
          </p:nvSpPr>
          <p:spPr>
            <a:xfrm>
              <a:off x="8357574" y="1594955"/>
              <a:ext cx="212745" cy="212745"/>
            </a:xfrm>
            <a:custGeom>
              <a:rect b="b" l="l" r="r" t="t"/>
              <a:pathLst>
                <a:path extrusionOk="0" h="1981" w="1981">
                  <a:moveTo>
                    <a:pt x="978" y="401"/>
                  </a:moveTo>
                  <a:cubicBezTo>
                    <a:pt x="1304" y="401"/>
                    <a:pt x="1580" y="677"/>
                    <a:pt x="1580" y="978"/>
                  </a:cubicBezTo>
                  <a:cubicBezTo>
                    <a:pt x="1580" y="1304"/>
                    <a:pt x="1304" y="1579"/>
                    <a:pt x="978" y="1579"/>
                  </a:cubicBezTo>
                  <a:cubicBezTo>
                    <a:pt x="678" y="1579"/>
                    <a:pt x="402" y="1304"/>
                    <a:pt x="402" y="978"/>
                  </a:cubicBezTo>
                  <a:cubicBezTo>
                    <a:pt x="402" y="677"/>
                    <a:pt x="678" y="401"/>
                    <a:pt x="978" y="401"/>
                  </a:cubicBezTo>
                  <a:close/>
                  <a:moveTo>
                    <a:pt x="978" y="0"/>
                  </a:moveTo>
                  <a:cubicBezTo>
                    <a:pt x="452" y="0"/>
                    <a:pt x="1" y="452"/>
                    <a:pt x="1" y="978"/>
                  </a:cubicBezTo>
                  <a:cubicBezTo>
                    <a:pt x="1" y="1529"/>
                    <a:pt x="452" y="1980"/>
                    <a:pt x="978" y="1980"/>
                  </a:cubicBezTo>
                  <a:cubicBezTo>
                    <a:pt x="1530" y="1980"/>
                    <a:pt x="1981" y="1529"/>
                    <a:pt x="1981" y="978"/>
                  </a:cubicBezTo>
                  <a:cubicBezTo>
                    <a:pt x="1981" y="452"/>
                    <a:pt x="1530" y="0"/>
                    <a:pt x="978" y="0"/>
                  </a:cubicBezTo>
                  <a:close/>
                </a:path>
              </a:pathLst>
            </a:custGeom>
            <a:solidFill>
              <a:srgbClr val="CB6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9"/>
            <p:cNvSpPr/>
            <p:nvPr/>
          </p:nvSpPr>
          <p:spPr>
            <a:xfrm>
              <a:off x="6680744" y="2722684"/>
              <a:ext cx="1555903" cy="1246290"/>
            </a:xfrm>
            <a:custGeom>
              <a:rect b="b" l="l" r="r" t="t"/>
              <a:pathLst>
                <a:path extrusionOk="0" h="11605" w="14488">
                  <a:moveTo>
                    <a:pt x="4362" y="577"/>
                  </a:moveTo>
                  <a:lnTo>
                    <a:pt x="13911" y="5765"/>
                  </a:lnTo>
                  <a:cubicBezTo>
                    <a:pt x="11856" y="9124"/>
                    <a:pt x="8171" y="11204"/>
                    <a:pt x="4262" y="11204"/>
                  </a:cubicBezTo>
                  <a:cubicBezTo>
                    <a:pt x="2983" y="11204"/>
                    <a:pt x="1730" y="11003"/>
                    <a:pt x="527" y="10577"/>
                  </a:cubicBezTo>
                  <a:lnTo>
                    <a:pt x="4362" y="577"/>
                  </a:lnTo>
                  <a:close/>
                  <a:moveTo>
                    <a:pt x="4136" y="1"/>
                  </a:moveTo>
                  <a:lnTo>
                    <a:pt x="1" y="10828"/>
                  </a:lnTo>
                  <a:lnTo>
                    <a:pt x="201" y="10903"/>
                  </a:lnTo>
                  <a:cubicBezTo>
                    <a:pt x="1505" y="11379"/>
                    <a:pt x="2858" y="11605"/>
                    <a:pt x="4262" y="11605"/>
                  </a:cubicBezTo>
                  <a:cubicBezTo>
                    <a:pt x="8397" y="11605"/>
                    <a:pt x="12282" y="9374"/>
                    <a:pt x="14362" y="5790"/>
                  </a:cubicBezTo>
                  <a:lnTo>
                    <a:pt x="14487" y="5615"/>
                  </a:lnTo>
                  <a:lnTo>
                    <a:pt x="41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9"/>
            <p:cNvSpPr/>
            <p:nvPr/>
          </p:nvSpPr>
          <p:spPr>
            <a:xfrm>
              <a:off x="5353800" y="2297410"/>
              <a:ext cx="51334" cy="148202"/>
            </a:xfrm>
            <a:custGeom>
              <a:rect b="b" l="l" r="r" t="t"/>
              <a:pathLst>
                <a:path extrusionOk="0" h="1380" w="478">
                  <a:moveTo>
                    <a:pt x="126" y="1"/>
                  </a:moveTo>
                  <a:cubicBezTo>
                    <a:pt x="126" y="1"/>
                    <a:pt x="101" y="76"/>
                    <a:pt x="76" y="201"/>
                  </a:cubicBezTo>
                  <a:cubicBezTo>
                    <a:pt x="76" y="327"/>
                    <a:pt x="51" y="502"/>
                    <a:pt x="51" y="677"/>
                  </a:cubicBezTo>
                  <a:cubicBezTo>
                    <a:pt x="26" y="853"/>
                    <a:pt x="26" y="1028"/>
                    <a:pt x="26" y="1154"/>
                  </a:cubicBezTo>
                  <a:cubicBezTo>
                    <a:pt x="26" y="1279"/>
                    <a:pt x="1" y="1354"/>
                    <a:pt x="1" y="1354"/>
                  </a:cubicBezTo>
                  <a:lnTo>
                    <a:pt x="377" y="1379"/>
                  </a:lnTo>
                  <a:cubicBezTo>
                    <a:pt x="377" y="1379"/>
                    <a:pt x="377" y="1279"/>
                    <a:pt x="377" y="1154"/>
                  </a:cubicBezTo>
                  <a:cubicBezTo>
                    <a:pt x="377" y="1028"/>
                    <a:pt x="402" y="878"/>
                    <a:pt x="402" y="703"/>
                  </a:cubicBezTo>
                  <a:cubicBezTo>
                    <a:pt x="427" y="552"/>
                    <a:pt x="427" y="377"/>
                    <a:pt x="452" y="251"/>
                  </a:cubicBezTo>
                  <a:cubicBezTo>
                    <a:pt x="477" y="126"/>
                    <a:pt x="477" y="51"/>
                    <a:pt x="477" y="51"/>
                  </a:cubicBezTo>
                  <a:lnTo>
                    <a:pt x="1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9"/>
            <p:cNvSpPr/>
            <p:nvPr/>
          </p:nvSpPr>
          <p:spPr>
            <a:xfrm>
              <a:off x="5356485" y="2515416"/>
              <a:ext cx="48649" cy="145517"/>
            </a:xfrm>
            <a:custGeom>
              <a:rect b="b" l="l" r="r" t="t"/>
              <a:pathLst>
                <a:path extrusionOk="0" h="1355" w="453">
                  <a:moveTo>
                    <a:pt x="1" y="1"/>
                  </a:moveTo>
                  <a:cubicBezTo>
                    <a:pt x="1" y="1"/>
                    <a:pt x="1" y="352"/>
                    <a:pt x="26" y="678"/>
                  </a:cubicBezTo>
                  <a:cubicBezTo>
                    <a:pt x="51" y="1028"/>
                    <a:pt x="76" y="1354"/>
                    <a:pt x="76" y="1354"/>
                  </a:cubicBezTo>
                  <a:lnTo>
                    <a:pt x="452" y="1329"/>
                  </a:lnTo>
                  <a:cubicBezTo>
                    <a:pt x="452" y="1329"/>
                    <a:pt x="427" y="978"/>
                    <a:pt x="377" y="652"/>
                  </a:cubicBezTo>
                  <a:cubicBezTo>
                    <a:pt x="352" y="327"/>
                    <a:pt x="352"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9"/>
            <p:cNvSpPr/>
            <p:nvPr/>
          </p:nvSpPr>
          <p:spPr>
            <a:xfrm>
              <a:off x="5375386" y="2725369"/>
              <a:ext cx="67335" cy="150886"/>
            </a:xfrm>
            <a:custGeom>
              <a:rect b="b" l="l" r="r" t="t"/>
              <a:pathLst>
                <a:path extrusionOk="0" h="1405" w="627">
                  <a:moveTo>
                    <a:pt x="351" y="1"/>
                  </a:moveTo>
                  <a:lnTo>
                    <a:pt x="0" y="76"/>
                  </a:lnTo>
                  <a:cubicBezTo>
                    <a:pt x="0" y="76"/>
                    <a:pt x="0" y="151"/>
                    <a:pt x="25" y="276"/>
                  </a:cubicBezTo>
                  <a:cubicBezTo>
                    <a:pt x="51" y="402"/>
                    <a:pt x="101" y="577"/>
                    <a:pt x="126" y="753"/>
                  </a:cubicBezTo>
                  <a:cubicBezTo>
                    <a:pt x="151" y="903"/>
                    <a:pt x="201" y="1078"/>
                    <a:pt x="226" y="1204"/>
                  </a:cubicBezTo>
                  <a:cubicBezTo>
                    <a:pt x="226" y="1329"/>
                    <a:pt x="276" y="1404"/>
                    <a:pt x="276" y="1404"/>
                  </a:cubicBezTo>
                  <a:lnTo>
                    <a:pt x="627" y="1329"/>
                  </a:lnTo>
                  <a:cubicBezTo>
                    <a:pt x="627" y="1329"/>
                    <a:pt x="602" y="1254"/>
                    <a:pt x="577" y="1129"/>
                  </a:cubicBezTo>
                  <a:cubicBezTo>
                    <a:pt x="552" y="1003"/>
                    <a:pt x="502" y="828"/>
                    <a:pt x="477" y="677"/>
                  </a:cubicBezTo>
                  <a:cubicBezTo>
                    <a:pt x="452" y="502"/>
                    <a:pt x="426" y="352"/>
                    <a:pt x="401" y="226"/>
                  </a:cubicBezTo>
                  <a:cubicBezTo>
                    <a:pt x="376" y="101"/>
                    <a:pt x="351" y="1"/>
                    <a:pt x="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9"/>
            <p:cNvSpPr/>
            <p:nvPr/>
          </p:nvSpPr>
          <p:spPr>
            <a:xfrm>
              <a:off x="5423820" y="2935321"/>
              <a:ext cx="80867" cy="150886"/>
            </a:xfrm>
            <a:custGeom>
              <a:rect b="b" l="l" r="r" t="t"/>
              <a:pathLst>
                <a:path extrusionOk="0" h="1405" w="753">
                  <a:moveTo>
                    <a:pt x="351" y="1"/>
                  </a:moveTo>
                  <a:lnTo>
                    <a:pt x="1" y="101"/>
                  </a:lnTo>
                  <a:lnTo>
                    <a:pt x="427" y="1404"/>
                  </a:lnTo>
                  <a:lnTo>
                    <a:pt x="752" y="1254"/>
                  </a:lnTo>
                  <a:lnTo>
                    <a:pt x="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9"/>
            <p:cNvSpPr/>
            <p:nvPr/>
          </p:nvSpPr>
          <p:spPr>
            <a:xfrm>
              <a:off x="5496525" y="3134534"/>
              <a:ext cx="99660" cy="148094"/>
            </a:xfrm>
            <a:custGeom>
              <a:rect b="b" l="l" r="r" t="t"/>
              <a:pathLst>
                <a:path extrusionOk="0" h="1379" w="928">
                  <a:moveTo>
                    <a:pt x="351" y="0"/>
                  </a:moveTo>
                  <a:lnTo>
                    <a:pt x="0" y="151"/>
                  </a:lnTo>
                  <a:cubicBezTo>
                    <a:pt x="0" y="151"/>
                    <a:pt x="50" y="226"/>
                    <a:pt x="100" y="351"/>
                  </a:cubicBezTo>
                  <a:cubicBezTo>
                    <a:pt x="151" y="451"/>
                    <a:pt x="201" y="627"/>
                    <a:pt x="301" y="777"/>
                  </a:cubicBezTo>
                  <a:cubicBezTo>
                    <a:pt x="451" y="1078"/>
                    <a:pt x="602" y="1379"/>
                    <a:pt x="602" y="1379"/>
                  </a:cubicBezTo>
                  <a:lnTo>
                    <a:pt x="928" y="1203"/>
                  </a:lnTo>
                  <a:lnTo>
                    <a:pt x="627" y="602"/>
                  </a:lnTo>
                  <a:cubicBezTo>
                    <a:pt x="527" y="477"/>
                    <a:pt x="476" y="301"/>
                    <a:pt x="426" y="201"/>
                  </a:cubicBezTo>
                  <a:cubicBezTo>
                    <a:pt x="376" y="75"/>
                    <a:pt x="351" y="0"/>
                    <a:pt x="3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9"/>
            <p:cNvSpPr/>
            <p:nvPr/>
          </p:nvSpPr>
          <p:spPr>
            <a:xfrm>
              <a:off x="5598763" y="3325585"/>
              <a:ext cx="113192" cy="140147"/>
            </a:xfrm>
            <a:custGeom>
              <a:rect b="b" l="l" r="r" t="t"/>
              <a:pathLst>
                <a:path extrusionOk="0" h="1305" w="1054">
                  <a:moveTo>
                    <a:pt x="301" y="1"/>
                  </a:moveTo>
                  <a:lnTo>
                    <a:pt x="1" y="176"/>
                  </a:lnTo>
                  <a:cubicBezTo>
                    <a:pt x="1" y="176"/>
                    <a:pt x="176" y="477"/>
                    <a:pt x="352" y="753"/>
                  </a:cubicBezTo>
                  <a:cubicBezTo>
                    <a:pt x="452" y="903"/>
                    <a:pt x="552" y="1028"/>
                    <a:pt x="627" y="1154"/>
                  </a:cubicBezTo>
                  <a:cubicBezTo>
                    <a:pt x="702" y="1254"/>
                    <a:pt x="753" y="1304"/>
                    <a:pt x="753" y="1304"/>
                  </a:cubicBezTo>
                  <a:lnTo>
                    <a:pt x="1053" y="1104"/>
                  </a:lnTo>
                  <a:cubicBezTo>
                    <a:pt x="1053" y="1104"/>
                    <a:pt x="1003" y="1028"/>
                    <a:pt x="903" y="928"/>
                  </a:cubicBezTo>
                  <a:cubicBezTo>
                    <a:pt x="853" y="828"/>
                    <a:pt x="753" y="677"/>
                    <a:pt x="652" y="552"/>
                  </a:cubicBezTo>
                  <a:cubicBezTo>
                    <a:pt x="477" y="276"/>
                    <a:pt x="301" y="1"/>
                    <a:pt x="3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9"/>
            <p:cNvSpPr/>
            <p:nvPr/>
          </p:nvSpPr>
          <p:spPr>
            <a:xfrm>
              <a:off x="5722587" y="3497843"/>
              <a:ext cx="126616" cy="134670"/>
            </a:xfrm>
            <a:custGeom>
              <a:rect b="b" l="l" r="r" t="t"/>
              <a:pathLst>
                <a:path extrusionOk="0" h="1254" w="1179">
                  <a:moveTo>
                    <a:pt x="301" y="1"/>
                  </a:moveTo>
                  <a:lnTo>
                    <a:pt x="1" y="226"/>
                  </a:lnTo>
                  <a:cubicBezTo>
                    <a:pt x="1" y="226"/>
                    <a:pt x="51" y="302"/>
                    <a:pt x="126" y="402"/>
                  </a:cubicBezTo>
                  <a:cubicBezTo>
                    <a:pt x="226" y="502"/>
                    <a:pt x="301" y="652"/>
                    <a:pt x="427" y="778"/>
                  </a:cubicBezTo>
                  <a:cubicBezTo>
                    <a:pt x="677" y="1003"/>
                    <a:pt x="903" y="1254"/>
                    <a:pt x="903" y="1254"/>
                  </a:cubicBezTo>
                  <a:lnTo>
                    <a:pt x="1178" y="1003"/>
                  </a:lnTo>
                  <a:lnTo>
                    <a:pt x="702" y="527"/>
                  </a:lnTo>
                  <a:cubicBezTo>
                    <a:pt x="602" y="402"/>
                    <a:pt x="502" y="276"/>
                    <a:pt x="427" y="176"/>
                  </a:cubicBezTo>
                  <a:cubicBezTo>
                    <a:pt x="351" y="76"/>
                    <a:pt x="301" y="1"/>
                    <a:pt x="3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9"/>
            <p:cNvSpPr/>
            <p:nvPr/>
          </p:nvSpPr>
          <p:spPr>
            <a:xfrm>
              <a:off x="5857150" y="2572012"/>
              <a:ext cx="632649" cy="102345"/>
            </a:xfrm>
            <a:custGeom>
              <a:rect b="b" l="l" r="r" t="t"/>
              <a:pathLst>
                <a:path extrusionOk="0" h="953" w="5891">
                  <a:moveTo>
                    <a:pt x="126" y="0"/>
                  </a:moveTo>
                  <a:lnTo>
                    <a:pt x="1" y="100"/>
                  </a:lnTo>
                  <a:lnTo>
                    <a:pt x="477" y="652"/>
                  </a:lnTo>
                  <a:cubicBezTo>
                    <a:pt x="583" y="784"/>
                    <a:pt x="737" y="847"/>
                    <a:pt x="893" y="847"/>
                  </a:cubicBezTo>
                  <a:cubicBezTo>
                    <a:pt x="1032" y="847"/>
                    <a:pt x="1172" y="797"/>
                    <a:pt x="1279" y="702"/>
                  </a:cubicBezTo>
                  <a:lnTo>
                    <a:pt x="1730" y="326"/>
                  </a:lnTo>
                  <a:cubicBezTo>
                    <a:pt x="1805" y="251"/>
                    <a:pt x="1905" y="226"/>
                    <a:pt x="2006" y="226"/>
                  </a:cubicBezTo>
                  <a:cubicBezTo>
                    <a:pt x="2106" y="226"/>
                    <a:pt x="2206" y="276"/>
                    <a:pt x="2281" y="376"/>
                  </a:cubicBezTo>
                  <a:lnTo>
                    <a:pt x="2582" y="727"/>
                  </a:lnTo>
                  <a:cubicBezTo>
                    <a:pt x="2682" y="852"/>
                    <a:pt x="2833" y="902"/>
                    <a:pt x="2983" y="928"/>
                  </a:cubicBezTo>
                  <a:cubicBezTo>
                    <a:pt x="3133" y="928"/>
                    <a:pt x="3284" y="877"/>
                    <a:pt x="3409" y="777"/>
                  </a:cubicBezTo>
                  <a:lnTo>
                    <a:pt x="3785" y="426"/>
                  </a:lnTo>
                  <a:cubicBezTo>
                    <a:pt x="3860" y="351"/>
                    <a:pt x="3986" y="326"/>
                    <a:pt x="4086" y="326"/>
                  </a:cubicBezTo>
                  <a:cubicBezTo>
                    <a:pt x="4186" y="351"/>
                    <a:pt x="4286" y="401"/>
                    <a:pt x="4362" y="476"/>
                  </a:cubicBezTo>
                  <a:lnTo>
                    <a:pt x="4562" y="727"/>
                  </a:lnTo>
                  <a:cubicBezTo>
                    <a:pt x="4662" y="852"/>
                    <a:pt x="4813" y="928"/>
                    <a:pt x="4988" y="953"/>
                  </a:cubicBezTo>
                  <a:cubicBezTo>
                    <a:pt x="5139" y="953"/>
                    <a:pt x="5314" y="877"/>
                    <a:pt x="5414" y="777"/>
                  </a:cubicBezTo>
                  <a:lnTo>
                    <a:pt x="5890" y="276"/>
                  </a:lnTo>
                  <a:lnTo>
                    <a:pt x="5765" y="151"/>
                  </a:lnTo>
                  <a:lnTo>
                    <a:pt x="5289" y="652"/>
                  </a:lnTo>
                  <a:cubicBezTo>
                    <a:pt x="5214" y="727"/>
                    <a:pt x="5113" y="777"/>
                    <a:pt x="4988" y="777"/>
                  </a:cubicBezTo>
                  <a:cubicBezTo>
                    <a:pt x="4863" y="777"/>
                    <a:pt x="4763" y="727"/>
                    <a:pt x="4687" y="627"/>
                  </a:cubicBezTo>
                  <a:lnTo>
                    <a:pt x="4487" y="376"/>
                  </a:lnTo>
                  <a:cubicBezTo>
                    <a:pt x="4412" y="251"/>
                    <a:pt x="4261" y="176"/>
                    <a:pt x="4111" y="151"/>
                  </a:cubicBezTo>
                  <a:cubicBezTo>
                    <a:pt x="3936" y="151"/>
                    <a:pt x="3785" y="201"/>
                    <a:pt x="3660" y="301"/>
                  </a:cubicBezTo>
                  <a:lnTo>
                    <a:pt x="3284" y="652"/>
                  </a:lnTo>
                  <a:cubicBezTo>
                    <a:pt x="3209" y="727"/>
                    <a:pt x="3108" y="752"/>
                    <a:pt x="3008" y="752"/>
                  </a:cubicBezTo>
                  <a:cubicBezTo>
                    <a:pt x="2883" y="752"/>
                    <a:pt x="2783" y="702"/>
                    <a:pt x="2732" y="627"/>
                  </a:cubicBezTo>
                  <a:lnTo>
                    <a:pt x="2407" y="251"/>
                  </a:lnTo>
                  <a:cubicBezTo>
                    <a:pt x="2306" y="125"/>
                    <a:pt x="2156" y="75"/>
                    <a:pt x="2006" y="50"/>
                  </a:cubicBezTo>
                  <a:cubicBezTo>
                    <a:pt x="1855" y="50"/>
                    <a:pt x="1730" y="100"/>
                    <a:pt x="1605" y="201"/>
                  </a:cubicBezTo>
                  <a:lnTo>
                    <a:pt x="1154" y="577"/>
                  </a:lnTo>
                  <a:cubicBezTo>
                    <a:pt x="1085" y="646"/>
                    <a:pt x="995" y="678"/>
                    <a:pt x="903" y="678"/>
                  </a:cubicBezTo>
                  <a:cubicBezTo>
                    <a:pt x="794" y="678"/>
                    <a:pt x="684" y="633"/>
                    <a:pt x="602" y="552"/>
                  </a:cubicBezTo>
                  <a:lnTo>
                    <a:pt x="126" y="0"/>
                  </a:lnTo>
                  <a:close/>
                </a:path>
              </a:pathLst>
            </a:custGeom>
            <a:solidFill>
              <a:srgbClr val="F9A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9"/>
            <p:cNvSpPr/>
            <p:nvPr/>
          </p:nvSpPr>
          <p:spPr>
            <a:xfrm>
              <a:off x="6834208" y="2350569"/>
              <a:ext cx="594203" cy="440846"/>
            </a:xfrm>
            <a:custGeom>
              <a:rect b="b" l="l" r="r" t="t"/>
              <a:pathLst>
                <a:path extrusionOk="0" h="4105" w="5533">
                  <a:moveTo>
                    <a:pt x="967" y="0"/>
                  </a:moveTo>
                  <a:cubicBezTo>
                    <a:pt x="870" y="0"/>
                    <a:pt x="784" y="29"/>
                    <a:pt x="727" y="57"/>
                  </a:cubicBezTo>
                  <a:cubicBezTo>
                    <a:pt x="0" y="483"/>
                    <a:pt x="1103" y="3466"/>
                    <a:pt x="2507" y="4017"/>
                  </a:cubicBezTo>
                  <a:cubicBezTo>
                    <a:pt x="2667" y="4078"/>
                    <a:pt x="2830" y="4104"/>
                    <a:pt x="2993" y="4104"/>
                  </a:cubicBezTo>
                  <a:cubicBezTo>
                    <a:pt x="3904" y="4104"/>
                    <a:pt x="4804" y="3289"/>
                    <a:pt x="5038" y="3140"/>
                  </a:cubicBezTo>
                  <a:cubicBezTo>
                    <a:pt x="5532" y="2781"/>
                    <a:pt x="5523" y="2502"/>
                    <a:pt x="5354" y="2502"/>
                  </a:cubicBezTo>
                  <a:cubicBezTo>
                    <a:pt x="5334" y="2502"/>
                    <a:pt x="5312" y="2505"/>
                    <a:pt x="5289" y="2513"/>
                  </a:cubicBezTo>
                  <a:cubicBezTo>
                    <a:pt x="5038" y="2563"/>
                    <a:pt x="4963" y="2814"/>
                    <a:pt x="4587" y="2964"/>
                  </a:cubicBezTo>
                  <a:cubicBezTo>
                    <a:pt x="4352" y="3052"/>
                    <a:pt x="4074" y="3192"/>
                    <a:pt x="3719" y="3192"/>
                  </a:cubicBezTo>
                  <a:cubicBezTo>
                    <a:pt x="3467" y="3192"/>
                    <a:pt x="3175" y="3122"/>
                    <a:pt x="2833" y="2914"/>
                  </a:cubicBezTo>
                  <a:cubicBezTo>
                    <a:pt x="2031" y="2438"/>
                    <a:pt x="1805" y="959"/>
                    <a:pt x="1479" y="358"/>
                  </a:cubicBezTo>
                  <a:cubicBezTo>
                    <a:pt x="1323" y="77"/>
                    <a:pt x="1129" y="0"/>
                    <a:pt x="967" y="0"/>
                  </a:cubicBezTo>
                  <a:close/>
                </a:path>
              </a:pathLst>
            </a:custGeom>
            <a:solidFill>
              <a:srgbClr val="805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9"/>
            <p:cNvSpPr/>
            <p:nvPr/>
          </p:nvSpPr>
          <p:spPr>
            <a:xfrm>
              <a:off x="6454682" y="2328446"/>
              <a:ext cx="651443" cy="1721502"/>
            </a:xfrm>
            <a:custGeom>
              <a:rect b="b" l="l" r="r" t="t"/>
              <a:pathLst>
                <a:path extrusionOk="0" h="16030" w="6066">
                  <a:moveTo>
                    <a:pt x="3680" y="0"/>
                  </a:moveTo>
                  <a:cubicBezTo>
                    <a:pt x="3120" y="0"/>
                    <a:pt x="2544" y="129"/>
                    <a:pt x="2231" y="263"/>
                  </a:cubicBezTo>
                  <a:cubicBezTo>
                    <a:pt x="1504" y="539"/>
                    <a:pt x="301" y="1015"/>
                    <a:pt x="1153" y="2519"/>
                  </a:cubicBezTo>
                  <a:cubicBezTo>
                    <a:pt x="1755" y="3546"/>
                    <a:pt x="1655" y="4323"/>
                    <a:pt x="1580" y="5501"/>
                  </a:cubicBezTo>
                  <a:lnTo>
                    <a:pt x="1580" y="5602"/>
                  </a:lnTo>
                  <a:cubicBezTo>
                    <a:pt x="1204" y="8960"/>
                    <a:pt x="1028" y="10163"/>
                    <a:pt x="727" y="11441"/>
                  </a:cubicBezTo>
                  <a:cubicBezTo>
                    <a:pt x="402" y="12895"/>
                    <a:pt x="1" y="16003"/>
                    <a:pt x="652" y="16028"/>
                  </a:cubicBezTo>
                  <a:cubicBezTo>
                    <a:pt x="686" y="16029"/>
                    <a:pt x="719" y="16030"/>
                    <a:pt x="751" y="16030"/>
                  </a:cubicBezTo>
                  <a:cubicBezTo>
                    <a:pt x="1338" y="16030"/>
                    <a:pt x="1635" y="15821"/>
                    <a:pt x="1279" y="15702"/>
                  </a:cubicBezTo>
                  <a:cubicBezTo>
                    <a:pt x="903" y="15602"/>
                    <a:pt x="903" y="15551"/>
                    <a:pt x="903" y="15426"/>
                  </a:cubicBezTo>
                  <a:cubicBezTo>
                    <a:pt x="1078" y="13922"/>
                    <a:pt x="3209" y="11592"/>
                    <a:pt x="3384" y="9812"/>
                  </a:cubicBezTo>
                  <a:cubicBezTo>
                    <a:pt x="3434" y="9186"/>
                    <a:pt x="3484" y="8634"/>
                    <a:pt x="3509" y="8133"/>
                  </a:cubicBezTo>
                  <a:cubicBezTo>
                    <a:pt x="3760" y="9461"/>
                    <a:pt x="3585" y="10840"/>
                    <a:pt x="3610" y="11291"/>
                  </a:cubicBezTo>
                  <a:cubicBezTo>
                    <a:pt x="3660" y="12945"/>
                    <a:pt x="3986" y="16028"/>
                    <a:pt x="4687" y="16028"/>
                  </a:cubicBezTo>
                  <a:cubicBezTo>
                    <a:pt x="5464" y="16028"/>
                    <a:pt x="5815" y="15802"/>
                    <a:pt x="5339" y="15702"/>
                  </a:cubicBezTo>
                  <a:cubicBezTo>
                    <a:pt x="4913" y="15602"/>
                    <a:pt x="4938" y="15577"/>
                    <a:pt x="4938" y="15451"/>
                  </a:cubicBezTo>
                  <a:cubicBezTo>
                    <a:pt x="5038" y="13822"/>
                    <a:pt x="5765" y="10764"/>
                    <a:pt x="5915" y="8810"/>
                  </a:cubicBezTo>
                  <a:cubicBezTo>
                    <a:pt x="6066" y="6529"/>
                    <a:pt x="5063" y="4875"/>
                    <a:pt x="5038" y="4774"/>
                  </a:cubicBezTo>
                  <a:cubicBezTo>
                    <a:pt x="4462" y="3271"/>
                    <a:pt x="5339" y="1817"/>
                    <a:pt x="5164" y="840"/>
                  </a:cubicBezTo>
                  <a:cubicBezTo>
                    <a:pt x="5052" y="200"/>
                    <a:pt x="4378" y="0"/>
                    <a:pt x="3680" y="0"/>
                  </a:cubicBezTo>
                  <a:close/>
                </a:path>
              </a:pathLst>
            </a:custGeom>
            <a:solidFill>
              <a:srgbClr val="805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9"/>
            <p:cNvSpPr/>
            <p:nvPr/>
          </p:nvSpPr>
          <p:spPr>
            <a:xfrm>
              <a:off x="6468107" y="2884202"/>
              <a:ext cx="635334" cy="1058031"/>
            </a:xfrm>
            <a:custGeom>
              <a:rect b="b" l="l" r="r" t="t"/>
              <a:pathLst>
                <a:path extrusionOk="0" h="9852" w="5916">
                  <a:moveTo>
                    <a:pt x="5089" y="0"/>
                  </a:moveTo>
                  <a:cubicBezTo>
                    <a:pt x="4388" y="523"/>
                    <a:pt x="3566" y="668"/>
                    <a:pt x="2851" y="668"/>
                  </a:cubicBezTo>
                  <a:cubicBezTo>
                    <a:pt x="2263" y="668"/>
                    <a:pt x="1746" y="570"/>
                    <a:pt x="1429" y="502"/>
                  </a:cubicBezTo>
                  <a:cubicBezTo>
                    <a:pt x="1254" y="2181"/>
                    <a:pt x="126" y="8547"/>
                    <a:pt x="1" y="9424"/>
                  </a:cubicBezTo>
                  <a:cubicBezTo>
                    <a:pt x="577" y="9625"/>
                    <a:pt x="753" y="9675"/>
                    <a:pt x="928" y="9675"/>
                  </a:cubicBezTo>
                  <a:cubicBezTo>
                    <a:pt x="3961" y="5214"/>
                    <a:pt x="3359" y="3459"/>
                    <a:pt x="3384" y="2958"/>
                  </a:cubicBezTo>
                  <a:lnTo>
                    <a:pt x="3384" y="2958"/>
                  </a:lnTo>
                  <a:cubicBezTo>
                    <a:pt x="3485" y="3534"/>
                    <a:pt x="3510" y="6843"/>
                    <a:pt x="3735" y="9675"/>
                  </a:cubicBezTo>
                  <a:cubicBezTo>
                    <a:pt x="3855" y="9750"/>
                    <a:pt x="4119" y="9852"/>
                    <a:pt x="4402" y="9852"/>
                  </a:cubicBezTo>
                  <a:cubicBezTo>
                    <a:pt x="4593" y="9852"/>
                    <a:pt x="4792" y="9806"/>
                    <a:pt x="4963" y="9675"/>
                  </a:cubicBezTo>
                  <a:cubicBezTo>
                    <a:pt x="4988" y="9499"/>
                    <a:pt x="5790" y="3785"/>
                    <a:pt x="5790" y="3635"/>
                  </a:cubicBezTo>
                  <a:cubicBezTo>
                    <a:pt x="5916" y="1955"/>
                    <a:pt x="5389" y="627"/>
                    <a:pt x="50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9"/>
            <p:cNvSpPr/>
            <p:nvPr/>
          </p:nvSpPr>
          <p:spPr>
            <a:xfrm>
              <a:off x="6610831" y="2321680"/>
              <a:ext cx="495294" cy="734135"/>
            </a:xfrm>
            <a:custGeom>
              <a:rect b="b" l="l" r="r" t="t"/>
              <a:pathLst>
                <a:path extrusionOk="0" h="6836" w="4612">
                  <a:moveTo>
                    <a:pt x="2281" y="0"/>
                  </a:moveTo>
                  <a:cubicBezTo>
                    <a:pt x="3484" y="1329"/>
                    <a:pt x="3183" y="1880"/>
                    <a:pt x="2782" y="1955"/>
                  </a:cubicBezTo>
                  <a:cubicBezTo>
                    <a:pt x="2694" y="1974"/>
                    <a:pt x="2607" y="1983"/>
                    <a:pt x="2522" y="1983"/>
                  </a:cubicBezTo>
                  <a:cubicBezTo>
                    <a:pt x="1383" y="1983"/>
                    <a:pt x="602" y="376"/>
                    <a:pt x="602" y="376"/>
                  </a:cubicBezTo>
                  <a:lnTo>
                    <a:pt x="276" y="502"/>
                  </a:lnTo>
                  <a:cubicBezTo>
                    <a:pt x="276" y="502"/>
                    <a:pt x="953" y="1053"/>
                    <a:pt x="1053" y="2231"/>
                  </a:cubicBezTo>
                  <a:cubicBezTo>
                    <a:pt x="1178" y="3634"/>
                    <a:pt x="100" y="3634"/>
                    <a:pt x="100" y="3634"/>
                  </a:cubicBezTo>
                  <a:cubicBezTo>
                    <a:pt x="251" y="4411"/>
                    <a:pt x="0" y="6642"/>
                    <a:pt x="0" y="6642"/>
                  </a:cubicBezTo>
                  <a:cubicBezTo>
                    <a:pt x="456" y="6775"/>
                    <a:pt x="954" y="6836"/>
                    <a:pt x="1507" y="6836"/>
                  </a:cubicBezTo>
                  <a:cubicBezTo>
                    <a:pt x="1684" y="6836"/>
                    <a:pt x="1867" y="6830"/>
                    <a:pt x="2055" y="6817"/>
                  </a:cubicBezTo>
                  <a:cubicBezTo>
                    <a:pt x="3835" y="6642"/>
                    <a:pt x="4236" y="6316"/>
                    <a:pt x="4236" y="6316"/>
                  </a:cubicBezTo>
                  <a:cubicBezTo>
                    <a:pt x="4236" y="6316"/>
                    <a:pt x="4612" y="5414"/>
                    <a:pt x="4236" y="3484"/>
                  </a:cubicBezTo>
                  <a:cubicBezTo>
                    <a:pt x="3860" y="1529"/>
                    <a:pt x="2707" y="101"/>
                    <a:pt x="2707" y="101"/>
                  </a:cubicBezTo>
                  <a:lnTo>
                    <a:pt x="22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9"/>
            <p:cNvSpPr/>
            <p:nvPr/>
          </p:nvSpPr>
          <p:spPr>
            <a:xfrm>
              <a:off x="6689443" y="2243606"/>
              <a:ext cx="182889" cy="179345"/>
            </a:xfrm>
            <a:custGeom>
              <a:rect b="b" l="l" r="r" t="t"/>
              <a:pathLst>
                <a:path extrusionOk="0" h="1670" w="1703">
                  <a:moveTo>
                    <a:pt x="196" y="1"/>
                  </a:moveTo>
                  <a:cubicBezTo>
                    <a:pt x="196" y="1"/>
                    <a:pt x="622" y="552"/>
                    <a:pt x="271" y="953"/>
                  </a:cubicBezTo>
                  <a:cubicBezTo>
                    <a:pt x="0" y="1281"/>
                    <a:pt x="1055" y="1669"/>
                    <a:pt x="1495" y="1669"/>
                  </a:cubicBezTo>
                  <a:cubicBezTo>
                    <a:pt x="1626" y="1669"/>
                    <a:pt x="1703" y="1635"/>
                    <a:pt x="1674" y="1554"/>
                  </a:cubicBezTo>
                  <a:cubicBezTo>
                    <a:pt x="1524" y="1128"/>
                    <a:pt x="1223" y="903"/>
                    <a:pt x="1323" y="326"/>
                  </a:cubicBezTo>
                  <a:lnTo>
                    <a:pt x="196" y="1"/>
                  </a:lnTo>
                  <a:close/>
                </a:path>
              </a:pathLst>
            </a:custGeom>
            <a:solidFill>
              <a:srgbClr val="633C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9"/>
            <p:cNvSpPr/>
            <p:nvPr/>
          </p:nvSpPr>
          <p:spPr>
            <a:xfrm>
              <a:off x="6656581" y="2089498"/>
              <a:ext cx="261179" cy="260534"/>
            </a:xfrm>
            <a:custGeom>
              <a:rect b="b" l="l" r="r" t="t"/>
              <a:pathLst>
                <a:path extrusionOk="0" h="2426" w="2432">
                  <a:moveTo>
                    <a:pt x="858" y="1"/>
                  </a:moveTo>
                  <a:cubicBezTo>
                    <a:pt x="499" y="1"/>
                    <a:pt x="234" y="346"/>
                    <a:pt x="176" y="558"/>
                  </a:cubicBezTo>
                  <a:cubicBezTo>
                    <a:pt x="0" y="1160"/>
                    <a:pt x="351" y="1661"/>
                    <a:pt x="602" y="1887"/>
                  </a:cubicBezTo>
                  <a:cubicBezTo>
                    <a:pt x="1009" y="2278"/>
                    <a:pt x="1470" y="2425"/>
                    <a:pt x="1784" y="2425"/>
                  </a:cubicBezTo>
                  <a:cubicBezTo>
                    <a:pt x="1952" y="2425"/>
                    <a:pt x="2078" y="2383"/>
                    <a:pt x="2131" y="2313"/>
                  </a:cubicBezTo>
                  <a:cubicBezTo>
                    <a:pt x="2431" y="1862"/>
                    <a:pt x="1680" y="383"/>
                    <a:pt x="1203" y="107"/>
                  </a:cubicBezTo>
                  <a:cubicBezTo>
                    <a:pt x="1082" y="32"/>
                    <a:pt x="966" y="1"/>
                    <a:pt x="858" y="1"/>
                  </a:cubicBezTo>
                  <a:close/>
                </a:path>
              </a:pathLst>
            </a:custGeom>
            <a:solidFill>
              <a:srgbClr val="805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9"/>
            <p:cNvSpPr/>
            <p:nvPr/>
          </p:nvSpPr>
          <p:spPr>
            <a:xfrm>
              <a:off x="6632310" y="2071563"/>
              <a:ext cx="215429" cy="243996"/>
            </a:xfrm>
            <a:custGeom>
              <a:rect b="b" l="l" r="r" t="t"/>
              <a:pathLst>
                <a:path extrusionOk="0" h="2272" w="2006">
                  <a:moveTo>
                    <a:pt x="1156" y="0"/>
                  </a:moveTo>
                  <a:cubicBezTo>
                    <a:pt x="713" y="0"/>
                    <a:pt x="260" y="305"/>
                    <a:pt x="151" y="801"/>
                  </a:cubicBezTo>
                  <a:cubicBezTo>
                    <a:pt x="1" y="1502"/>
                    <a:pt x="352" y="1828"/>
                    <a:pt x="402" y="1903"/>
                  </a:cubicBezTo>
                  <a:cubicBezTo>
                    <a:pt x="591" y="2121"/>
                    <a:pt x="864" y="2272"/>
                    <a:pt x="997" y="2272"/>
                  </a:cubicBezTo>
                  <a:cubicBezTo>
                    <a:pt x="1093" y="2272"/>
                    <a:pt x="1115" y="2193"/>
                    <a:pt x="978" y="2004"/>
                  </a:cubicBezTo>
                  <a:cubicBezTo>
                    <a:pt x="627" y="1552"/>
                    <a:pt x="1078" y="1552"/>
                    <a:pt x="803" y="1176"/>
                  </a:cubicBezTo>
                  <a:cubicBezTo>
                    <a:pt x="702" y="1026"/>
                    <a:pt x="828" y="1051"/>
                    <a:pt x="1404" y="826"/>
                  </a:cubicBezTo>
                  <a:cubicBezTo>
                    <a:pt x="1981" y="600"/>
                    <a:pt x="2006" y="550"/>
                    <a:pt x="1880" y="374"/>
                  </a:cubicBezTo>
                  <a:cubicBezTo>
                    <a:pt x="1699" y="116"/>
                    <a:pt x="1429" y="0"/>
                    <a:pt x="1156" y="0"/>
                  </a:cubicBezTo>
                  <a:close/>
                </a:path>
              </a:pathLst>
            </a:custGeom>
            <a:solidFill>
              <a:srgbClr val="171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9"/>
            <p:cNvSpPr/>
            <p:nvPr/>
          </p:nvSpPr>
          <p:spPr>
            <a:xfrm>
              <a:off x="6914968" y="4009246"/>
              <a:ext cx="166995" cy="45534"/>
            </a:xfrm>
            <a:custGeom>
              <a:rect b="b" l="l" r="r" t="t"/>
              <a:pathLst>
                <a:path extrusionOk="0" h="424" w="1555">
                  <a:moveTo>
                    <a:pt x="928" y="1"/>
                  </a:moveTo>
                  <a:cubicBezTo>
                    <a:pt x="811" y="84"/>
                    <a:pt x="669" y="112"/>
                    <a:pt x="531" y="112"/>
                  </a:cubicBezTo>
                  <a:cubicBezTo>
                    <a:pt x="257" y="112"/>
                    <a:pt x="0" y="1"/>
                    <a:pt x="0" y="1"/>
                  </a:cubicBezTo>
                  <a:lnTo>
                    <a:pt x="0" y="1"/>
                  </a:lnTo>
                  <a:cubicBezTo>
                    <a:pt x="0" y="319"/>
                    <a:pt x="230" y="423"/>
                    <a:pt x="503" y="423"/>
                  </a:cubicBezTo>
                  <a:cubicBezTo>
                    <a:pt x="724" y="423"/>
                    <a:pt x="974" y="355"/>
                    <a:pt x="1153" y="276"/>
                  </a:cubicBezTo>
                  <a:cubicBezTo>
                    <a:pt x="1554" y="101"/>
                    <a:pt x="928" y="1"/>
                    <a:pt x="9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9"/>
            <p:cNvSpPr/>
            <p:nvPr/>
          </p:nvSpPr>
          <p:spPr>
            <a:xfrm>
              <a:off x="6493559" y="4014616"/>
              <a:ext cx="168499" cy="45534"/>
            </a:xfrm>
            <a:custGeom>
              <a:rect b="b" l="l" r="r" t="t"/>
              <a:pathLst>
                <a:path extrusionOk="0" h="424" w="1569">
                  <a:moveTo>
                    <a:pt x="917" y="1"/>
                  </a:moveTo>
                  <a:cubicBezTo>
                    <a:pt x="800" y="84"/>
                    <a:pt x="661" y="112"/>
                    <a:pt x="527" y="112"/>
                  </a:cubicBezTo>
                  <a:cubicBezTo>
                    <a:pt x="260" y="112"/>
                    <a:pt x="15" y="1"/>
                    <a:pt x="15" y="1"/>
                  </a:cubicBezTo>
                  <a:lnTo>
                    <a:pt x="15" y="1"/>
                  </a:lnTo>
                  <a:cubicBezTo>
                    <a:pt x="1" y="319"/>
                    <a:pt x="232" y="424"/>
                    <a:pt x="509" y="424"/>
                  </a:cubicBezTo>
                  <a:cubicBezTo>
                    <a:pt x="733" y="424"/>
                    <a:pt x="988" y="355"/>
                    <a:pt x="1167" y="277"/>
                  </a:cubicBezTo>
                  <a:cubicBezTo>
                    <a:pt x="1568" y="101"/>
                    <a:pt x="917" y="1"/>
                    <a:pt x="9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9"/>
            <p:cNvSpPr/>
            <p:nvPr/>
          </p:nvSpPr>
          <p:spPr>
            <a:xfrm>
              <a:off x="6831523" y="3145273"/>
              <a:ext cx="40487" cy="301558"/>
            </a:xfrm>
            <a:custGeom>
              <a:rect b="b" l="l" r="r" t="t"/>
              <a:pathLst>
                <a:path extrusionOk="0" h="2808" w="377">
                  <a:moveTo>
                    <a:pt x="376" y="1"/>
                  </a:moveTo>
                  <a:lnTo>
                    <a:pt x="0" y="527"/>
                  </a:lnTo>
                  <a:lnTo>
                    <a:pt x="126" y="2808"/>
                  </a:lnTo>
                  <a:lnTo>
                    <a:pt x="3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9"/>
            <p:cNvSpPr/>
            <p:nvPr/>
          </p:nvSpPr>
          <p:spPr>
            <a:xfrm>
              <a:off x="6618886" y="3096839"/>
              <a:ext cx="78182" cy="99660"/>
            </a:xfrm>
            <a:custGeom>
              <a:rect b="b" l="l" r="r" t="t"/>
              <a:pathLst>
                <a:path extrusionOk="0" h="928" w="728">
                  <a:moveTo>
                    <a:pt x="627" y="0"/>
                  </a:moveTo>
                  <a:lnTo>
                    <a:pt x="552" y="25"/>
                  </a:lnTo>
                  <a:cubicBezTo>
                    <a:pt x="552" y="25"/>
                    <a:pt x="652" y="351"/>
                    <a:pt x="477" y="602"/>
                  </a:cubicBezTo>
                  <a:cubicBezTo>
                    <a:pt x="401" y="727"/>
                    <a:pt x="226" y="828"/>
                    <a:pt x="0" y="853"/>
                  </a:cubicBezTo>
                  <a:lnTo>
                    <a:pt x="0" y="928"/>
                  </a:lnTo>
                  <a:cubicBezTo>
                    <a:pt x="251" y="903"/>
                    <a:pt x="426" y="802"/>
                    <a:pt x="552" y="627"/>
                  </a:cubicBezTo>
                  <a:cubicBezTo>
                    <a:pt x="727" y="351"/>
                    <a:pt x="627" y="25"/>
                    <a:pt x="6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9"/>
            <p:cNvSpPr/>
            <p:nvPr/>
          </p:nvSpPr>
          <p:spPr>
            <a:xfrm>
              <a:off x="6974141" y="3061829"/>
              <a:ext cx="78182" cy="99660"/>
            </a:xfrm>
            <a:custGeom>
              <a:rect b="b" l="l" r="r" t="t"/>
              <a:pathLst>
                <a:path extrusionOk="0" h="928" w="728">
                  <a:moveTo>
                    <a:pt x="101" y="1"/>
                  </a:moveTo>
                  <a:cubicBezTo>
                    <a:pt x="101" y="26"/>
                    <a:pt x="1" y="377"/>
                    <a:pt x="176" y="627"/>
                  </a:cubicBezTo>
                  <a:cubicBezTo>
                    <a:pt x="276" y="803"/>
                    <a:pt x="452" y="903"/>
                    <a:pt x="728" y="928"/>
                  </a:cubicBezTo>
                  <a:lnTo>
                    <a:pt x="728" y="853"/>
                  </a:lnTo>
                  <a:cubicBezTo>
                    <a:pt x="502" y="828"/>
                    <a:pt x="327" y="752"/>
                    <a:pt x="226" y="602"/>
                  </a:cubicBezTo>
                  <a:cubicBezTo>
                    <a:pt x="76" y="351"/>
                    <a:pt x="151" y="26"/>
                    <a:pt x="151" y="26"/>
                  </a:cubicBezTo>
                  <a:lnTo>
                    <a:pt x="1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9"/>
            <p:cNvSpPr/>
            <p:nvPr/>
          </p:nvSpPr>
          <p:spPr>
            <a:xfrm>
              <a:off x="6874588" y="2598860"/>
              <a:ext cx="328514" cy="247754"/>
            </a:xfrm>
            <a:custGeom>
              <a:rect b="b" l="l" r="r" t="t"/>
              <a:pathLst>
                <a:path extrusionOk="0" h="2307" w="3059">
                  <a:moveTo>
                    <a:pt x="3058" y="1"/>
                  </a:moveTo>
                  <a:lnTo>
                    <a:pt x="0" y="1154"/>
                  </a:lnTo>
                  <a:lnTo>
                    <a:pt x="1680" y="2307"/>
                  </a:lnTo>
                  <a:lnTo>
                    <a:pt x="305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9"/>
            <p:cNvSpPr/>
            <p:nvPr/>
          </p:nvSpPr>
          <p:spPr>
            <a:xfrm>
              <a:off x="7054900" y="2499308"/>
              <a:ext cx="414642" cy="347307"/>
            </a:xfrm>
            <a:custGeom>
              <a:rect b="b" l="l" r="r" t="t"/>
              <a:pathLst>
                <a:path extrusionOk="0" h="3234" w="3861">
                  <a:moveTo>
                    <a:pt x="3860" y="0"/>
                  </a:moveTo>
                  <a:lnTo>
                    <a:pt x="978" y="878"/>
                  </a:lnTo>
                  <a:lnTo>
                    <a:pt x="1" y="3234"/>
                  </a:lnTo>
                  <a:lnTo>
                    <a:pt x="2983" y="2206"/>
                  </a:lnTo>
                  <a:lnTo>
                    <a:pt x="38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9"/>
            <p:cNvSpPr/>
            <p:nvPr/>
          </p:nvSpPr>
          <p:spPr>
            <a:xfrm>
              <a:off x="6489693" y="2423596"/>
              <a:ext cx="675714" cy="441168"/>
            </a:xfrm>
            <a:custGeom>
              <a:rect b="b" l="l" r="r" t="t"/>
              <a:pathLst>
                <a:path extrusionOk="0" h="4108" w="6292">
                  <a:moveTo>
                    <a:pt x="1134" y="1"/>
                  </a:moveTo>
                  <a:cubicBezTo>
                    <a:pt x="905" y="1"/>
                    <a:pt x="752" y="154"/>
                    <a:pt x="752" y="154"/>
                  </a:cubicBezTo>
                  <a:cubicBezTo>
                    <a:pt x="0" y="680"/>
                    <a:pt x="1529" y="3638"/>
                    <a:pt x="3083" y="4064"/>
                  </a:cubicBezTo>
                  <a:cubicBezTo>
                    <a:pt x="3204" y="4094"/>
                    <a:pt x="3326" y="4108"/>
                    <a:pt x="3446" y="4108"/>
                  </a:cubicBezTo>
                  <a:cubicBezTo>
                    <a:pt x="4520" y="4108"/>
                    <a:pt x="5519" y="3014"/>
                    <a:pt x="5790" y="2811"/>
                  </a:cubicBezTo>
                  <a:cubicBezTo>
                    <a:pt x="6292" y="2374"/>
                    <a:pt x="6281" y="2090"/>
                    <a:pt x="6087" y="2090"/>
                  </a:cubicBezTo>
                  <a:cubicBezTo>
                    <a:pt x="6059" y="2090"/>
                    <a:pt x="6026" y="2096"/>
                    <a:pt x="5990" y="2109"/>
                  </a:cubicBezTo>
                  <a:cubicBezTo>
                    <a:pt x="5740" y="2184"/>
                    <a:pt x="5690" y="2460"/>
                    <a:pt x="5264" y="2685"/>
                  </a:cubicBezTo>
                  <a:cubicBezTo>
                    <a:pt x="4996" y="2819"/>
                    <a:pt x="4651" y="3042"/>
                    <a:pt x="4183" y="3042"/>
                  </a:cubicBezTo>
                  <a:cubicBezTo>
                    <a:pt x="3949" y="3042"/>
                    <a:pt x="3685" y="2986"/>
                    <a:pt x="3384" y="2836"/>
                  </a:cubicBezTo>
                  <a:cubicBezTo>
                    <a:pt x="2457" y="2410"/>
                    <a:pt x="2131" y="680"/>
                    <a:pt x="1579" y="204"/>
                  </a:cubicBezTo>
                  <a:cubicBezTo>
                    <a:pt x="1416" y="50"/>
                    <a:pt x="1263" y="1"/>
                    <a:pt x="1134" y="1"/>
                  </a:cubicBezTo>
                  <a:close/>
                </a:path>
              </a:pathLst>
            </a:custGeom>
            <a:solidFill>
              <a:srgbClr val="805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4" name="Shape 3594"/>
        <p:cNvGrpSpPr/>
        <p:nvPr/>
      </p:nvGrpSpPr>
      <p:grpSpPr>
        <a:xfrm>
          <a:off x="0" y="0"/>
          <a:ext cx="0" cy="0"/>
          <a:chOff x="0" y="0"/>
          <a:chExt cx="0" cy="0"/>
        </a:xfrm>
      </p:grpSpPr>
      <p:sp>
        <p:nvSpPr>
          <p:cNvPr id="3595" name="Google Shape;3595;p90"/>
          <p:cNvSpPr txBox="1"/>
          <p:nvPr>
            <p:ph type="title"/>
          </p:nvPr>
        </p:nvSpPr>
        <p:spPr>
          <a:xfrm>
            <a:off x="720000" y="193325"/>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CN" sz="3200"/>
              <a:t>Knowledge &amp; Technology Outputs</a:t>
            </a:r>
            <a:r>
              <a:rPr lang="zh-CN" sz="3200"/>
              <a:t> Factors</a:t>
            </a:r>
            <a:endParaRPr sz="1800"/>
          </a:p>
        </p:txBody>
      </p:sp>
      <p:pic>
        <p:nvPicPr>
          <p:cNvPr id="3596" name="Google Shape;3596;p90"/>
          <p:cNvPicPr preferRelativeResize="0"/>
          <p:nvPr/>
        </p:nvPicPr>
        <p:blipFill>
          <a:blip r:embed="rId3">
            <a:alphaModFix/>
          </a:blip>
          <a:stretch>
            <a:fillRect/>
          </a:stretch>
        </p:blipFill>
        <p:spPr>
          <a:xfrm>
            <a:off x="257075" y="735400"/>
            <a:ext cx="4314924" cy="3672680"/>
          </a:xfrm>
          <a:prstGeom prst="rect">
            <a:avLst/>
          </a:prstGeom>
          <a:noFill/>
          <a:ln>
            <a:noFill/>
          </a:ln>
        </p:spPr>
      </p:pic>
      <p:pic>
        <p:nvPicPr>
          <p:cNvPr id="3597" name="Google Shape;3597;p90"/>
          <p:cNvPicPr preferRelativeResize="0"/>
          <p:nvPr/>
        </p:nvPicPr>
        <p:blipFill>
          <a:blip r:embed="rId4">
            <a:alphaModFix/>
          </a:blip>
          <a:stretch>
            <a:fillRect/>
          </a:stretch>
        </p:blipFill>
        <p:spPr>
          <a:xfrm>
            <a:off x="4645300" y="735438"/>
            <a:ext cx="4262152" cy="3672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1" name="Shape 3601"/>
        <p:cNvGrpSpPr/>
        <p:nvPr/>
      </p:nvGrpSpPr>
      <p:grpSpPr>
        <a:xfrm>
          <a:off x="0" y="0"/>
          <a:ext cx="0" cy="0"/>
          <a:chOff x="0" y="0"/>
          <a:chExt cx="0" cy="0"/>
        </a:xfrm>
      </p:grpSpPr>
      <p:sp>
        <p:nvSpPr>
          <p:cNvPr id="3602" name="Google Shape;3602;p91"/>
          <p:cNvSpPr txBox="1"/>
          <p:nvPr>
            <p:ph type="title"/>
          </p:nvPr>
        </p:nvSpPr>
        <p:spPr>
          <a:xfrm>
            <a:off x="917700" y="196525"/>
            <a:ext cx="7308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sz="3200"/>
              <a:t>Digital &amp; Industrial Workforce Advancement Strategy</a:t>
            </a:r>
            <a:endParaRPr sz="3200"/>
          </a:p>
        </p:txBody>
      </p:sp>
      <p:sp>
        <p:nvSpPr>
          <p:cNvPr id="3603" name="Google Shape;3603;p91"/>
          <p:cNvSpPr txBox="1"/>
          <p:nvPr>
            <p:ph idx="1" type="subTitle"/>
          </p:nvPr>
        </p:nvSpPr>
        <p:spPr>
          <a:xfrm>
            <a:off x="4902400" y="2953875"/>
            <a:ext cx="3774000" cy="202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zh-CN" sz="1300"/>
              <a:t>Export complexity represents the level of sophistication and diversity in a country's export basket. It measures the variety of products that a country exports. A higher export complexity indicates that a country is exporting more complex products, which often require advanced technology and skills.</a:t>
            </a:r>
            <a:endParaRPr sz="1300"/>
          </a:p>
        </p:txBody>
      </p:sp>
      <p:sp>
        <p:nvSpPr>
          <p:cNvPr id="3604" name="Google Shape;3604;p91"/>
          <p:cNvSpPr txBox="1"/>
          <p:nvPr>
            <p:ph idx="2" type="subTitle"/>
          </p:nvPr>
        </p:nvSpPr>
        <p:spPr>
          <a:xfrm>
            <a:off x="558450" y="2956900"/>
            <a:ext cx="3836400" cy="1420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zh-CN" sz="1300"/>
              <a:t>Labor productivity is defined as the amount of real gross domestic produced by an hour of labor. As an economy’s labor productivity grows, it produces more goods and services for the same amount of relative work. </a:t>
            </a:r>
            <a:endParaRPr sz="1300"/>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ctr">
              <a:spcBef>
                <a:spcPts val="0"/>
              </a:spcBef>
              <a:spcAft>
                <a:spcPts val="0"/>
              </a:spcAft>
              <a:buNone/>
            </a:pPr>
            <a:r>
              <a:t/>
            </a:r>
            <a:endParaRPr/>
          </a:p>
        </p:txBody>
      </p:sp>
      <p:sp>
        <p:nvSpPr>
          <p:cNvPr id="3605" name="Google Shape;3605;p91"/>
          <p:cNvSpPr txBox="1"/>
          <p:nvPr>
            <p:ph idx="3" type="subTitle"/>
          </p:nvPr>
        </p:nvSpPr>
        <p:spPr>
          <a:xfrm>
            <a:off x="293700" y="2425563"/>
            <a:ext cx="43659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CN" sz="2000"/>
              <a:t>Labor Productivity Growth, %</a:t>
            </a:r>
            <a:endParaRPr sz="2000"/>
          </a:p>
        </p:txBody>
      </p:sp>
      <p:sp>
        <p:nvSpPr>
          <p:cNvPr id="3606" name="Google Shape;3606;p91"/>
          <p:cNvSpPr txBox="1"/>
          <p:nvPr>
            <p:ph idx="4" type="subTitle"/>
          </p:nvPr>
        </p:nvSpPr>
        <p:spPr>
          <a:xfrm>
            <a:off x="4902400" y="2514363"/>
            <a:ext cx="3597900" cy="48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CN" sz="2000"/>
              <a:t>Exports Complexity</a:t>
            </a:r>
            <a:endParaRPr sz="2000"/>
          </a:p>
        </p:txBody>
      </p:sp>
      <p:grpSp>
        <p:nvGrpSpPr>
          <p:cNvPr id="3607" name="Google Shape;3607;p91"/>
          <p:cNvGrpSpPr/>
          <p:nvPr/>
        </p:nvGrpSpPr>
        <p:grpSpPr>
          <a:xfrm>
            <a:off x="6104716" y="1372774"/>
            <a:ext cx="1061882" cy="1104769"/>
            <a:chOff x="6037816" y="1486999"/>
            <a:chExt cx="1061882" cy="1104769"/>
          </a:xfrm>
        </p:grpSpPr>
        <p:sp>
          <p:nvSpPr>
            <p:cNvPr id="3608" name="Google Shape;3608;p91"/>
            <p:cNvSpPr/>
            <p:nvPr/>
          </p:nvSpPr>
          <p:spPr>
            <a:xfrm rot="10800000">
              <a:off x="6377111" y="1486999"/>
              <a:ext cx="722587" cy="390813"/>
            </a:xfrm>
            <a:custGeom>
              <a:rect b="b" l="l" r="r" t="t"/>
              <a:pathLst>
                <a:path extrusionOk="0" h="11346" w="20978">
                  <a:moveTo>
                    <a:pt x="3108" y="1"/>
                  </a:moveTo>
                  <a:lnTo>
                    <a:pt x="0" y="903"/>
                  </a:lnTo>
                  <a:cubicBezTo>
                    <a:pt x="1821" y="7235"/>
                    <a:pt x="7589" y="11346"/>
                    <a:pt x="13861" y="11346"/>
                  </a:cubicBezTo>
                  <a:cubicBezTo>
                    <a:pt x="15185" y="11346"/>
                    <a:pt x="16533" y="11162"/>
                    <a:pt x="17870" y="10778"/>
                  </a:cubicBezTo>
                  <a:cubicBezTo>
                    <a:pt x="18973" y="10477"/>
                    <a:pt x="20026" y="10026"/>
                    <a:pt x="20978" y="9474"/>
                  </a:cubicBezTo>
                  <a:lnTo>
                    <a:pt x="19399" y="6667"/>
                  </a:lnTo>
                  <a:cubicBezTo>
                    <a:pt x="18647" y="7093"/>
                    <a:pt x="17845" y="7419"/>
                    <a:pt x="16968" y="7670"/>
                  </a:cubicBezTo>
                  <a:cubicBezTo>
                    <a:pt x="15927" y="7973"/>
                    <a:pt x="14877" y="8117"/>
                    <a:pt x="13844" y="8117"/>
                  </a:cubicBezTo>
                  <a:cubicBezTo>
                    <a:pt x="8987" y="8117"/>
                    <a:pt x="4514" y="4920"/>
                    <a:pt x="31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91"/>
            <p:cNvSpPr/>
            <p:nvPr/>
          </p:nvSpPr>
          <p:spPr>
            <a:xfrm rot="10800000">
              <a:off x="6642990" y="2101372"/>
              <a:ext cx="384200" cy="384200"/>
            </a:xfrm>
            <a:custGeom>
              <a:rect b="b" l="l" r="r" t="t"/>
              <a:pathLst>
                <a:path extrusionOk="0" h="11154" w="11154">
                  <a:moveTo>
                    <a:pt x="11154" y="0"/>
                  </a:moveTo>
                  <a:cubicBezTo>
                    <a:pt x="4988" y="0"/>
                    <a:pt x="1" y="4988"/>
                    <a:pt x="1" y="11153"/>
                  </a:cubicBezTo>
                  <a:lnTo>
                    <a:pt x="11154" y="11153"/>
                  </a:lnTo>
                  <a:lnTo>
                    <a:pt x="111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91"/>
            <p:cNvSpPr/>
            <p:nvPr/>
          </p:nvSpPr>
          <p:spPr>
            <a:xfrm rot="10800000">
              <a:off x="6193207" y="1645561"/>
              <a:ext cx="805496" cy="806357"/>
            </a:xfrm>
            <a:custGeom>
              <a:rect b="b" l="l" r="r" t="t"/>
              <a:pathLst>
                <a:path extrusionOk="0" h="23410" w="23385">
                  <a:moveTo>
                    <a:pt x="11680" y="1"/>
                  </a:moveTo>
                  <a:lnTo>
                    <a:pt x="11680" y="11705"/>
                  </a:lnTo>
                  <a:lnTo>
                    <a:pt x="1" y="11705"/>
                  </a:lnTo>
                  <a:cubicBezTo>
                    <a:pt x="1" y="18171"/>
                    <a:pt x="5239" y="23409"/>
                    <a:pt x="11680" y="23409"/>
                  </a:cubicBezTo>
                  <a:cubicBezTo>
                    <a:pt x="18146" y="23409"/>
                    <a:pt x="23384" y="18171"/>
                    <a:pt x="23384" y="11705"/>
                  </a:cubicBezTo>
                  <a:cubicBezTo>
                    <a:pt x="23384" y="5239"/>
                    <a:pt x="18146" y="1"/>
                    <a:pt x="116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91"/>
            <p:cNvSpPr/>
            <p:nvPr/>
          </p:nvSpPr>
          <p:spPr>
            <a:xfrm rot="10800000">
              <a:off x="6037816" y="1660226"/>
              <a:ext cx="567206" cy="389366"/>
            </a:xfrm>
            <a:custGeom>
              <a:rect b="b" l="l" r="r" t="t"/>
              <a:pathLst>
                <a:path extrusionOk="0" h="11304" w="16467">
                  <a:moveTo>
                    <a:pt x="1529" y="827"/>
                  </a:moveTo>
                  <a:lnTo>
                    <a:pt x="15965" y="4612"/>
                  </a:lnTo>
                  <a:cubicBezTo>
                    <a:pt x="15339" y="6742"/>
                    <a:pt x="14286" y="8672"/>
                    <a:pt x="12883" y="10401"/>
                  </a:cubicBezTo>
                  <a:cubicBezTo>
                    <a:pt x="12782" y="10526"/>
                    <a:pt x="12682" y="10627"/>
                    <a:pt x="12582" y="10727"/>
                  </a:cubicBezTo>
                  <a:lnTo>
                    <a:pt x="1529" y="827"/>
                  </a:lnTo>
                  <a:close/>
                  <a:moveTo>
                    <a:pt x="0" y="0"/>
                  </a:moveTo>
                  <a:lnTo>
                    <a:pt x="12632" y="11303"/>
                  </a:lnTo>
                  <a:lnTo>
                    <a:pt x="12757" y="11153"/>
                  </a:lnTo>
                  <a:cubicBezTo>
                    <a:pt x="12908" y="11003"/>
                    <a:pt x="13058" y="10827"/>
                    <a:pt x="13183" y="10677"/>
                  </a:cubicBezTo>
                  <a:cubicBezTo>
                    <a:pt x="14687" y="8847"/>
                    <a:pt x="15790" y="6767"/>
                    <a:pt x="16417" y="4511"/>
                  </a:cubicBezTo>
                  <a:lnTo>
                    <a:pt x="16467" y="4311"/>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91"/>
            <p:cNvSpPr/>
            <p:nvPr/>
          </p:nvSpPr>
          <p:spPr>
            <a:xfrm rot="10800000">
              <a:off x="6596353" y="1615344"/>
              <a:ext cx="496456" cy="433387"/>
            </a:xfrm>
            <a:custGeom>
              <a:rect b="b" l="l" r="r" t="t"/>
              <a:pathLst>
                <a:path extrusionOk="0" h="12582" w="14413">
                  <a:moveTo>
                    <a:pt x="14412" y="0"/>
                  </a:moveTo>
                  <a:lnTo>
                    <a:pt x="1" y="2381"/>
                  </a:lnTo>
                  <a:cubicBezTo>
                    <a:pt x="703" y="6717"/>
                    <a:pt x="3334" y="10401"/>
                    <a:pt x="6968" y="12582"/>
                  </a:cubicBezTo>
                  <a:lnTo>
                    <a:pt x="144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91"/>
            <p:cNvSpPr/>
            <p:nvPr/>
          </p:nvSpPr>
          <p:spPr>
            <a:xfrm rot="10800000">
              <a:off x="6173357" y="2305978"/>
              <a:ext cx="423019" cy="285790"/>
            </a:xfrm>
            <a:custGeom>
              <a:rect b="b" l="l" r="r" t="t"/>
              <a:pathLst>
                <a:path extrusionOk="0" h="8297" w="12281">
                  <a:moveTo>
                    <a:pt x="0" y="1"/>
                  </a:moveTo>
                  <a:lnTo>
                    <a:pt x="0" y="2557"/>
                  </a:lnTo>
                  <a:cubicBezTo>
                    <a:pt x="91" y="2555"/>
                    <a:pt x="182" y="2554"/>
                    <a:pt x="272" y="2554"/>
                  </a:cubicBezTo>
                  <a:cubicBezTo>
                    <a:pt x="4545" y="2554"/>
                    <a:pt x="8289" y="4860"/>
                    <a:pt x="10351" y="8296"/>
                  </a:cubicBezTo>
                  <a:lnTo>
                    <a:pt x="12281" y="6492"/>
                  </a:lnTo>
                  <a:cubicBezTo>
                    <a:pt x="9749" y="2532"/>
                    <a:pt x="4988" y="76"/>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4" name="Google Shape;3614;p91"/>
          <p:cNvGrpSpPr/>
          <p:nvPr/>
        </p:nvGrpSpPr>
        <p:grpSpPr>
          <a:xfrm>
            <a:off x="1429907" y="1508753"/>
            <a:ext cx="1878936" cy="869405"/>
            <a:chOff x="1215228" y="1793716"/>
            <a:chExt cx="1878936" cy="869405"/>
          </a:xfrm>
        </p:grpSpPr>
        <p:sp>
          <p:nvSpPr>
            <p:cNvPr id="3615" name="Google Shape;3615;p91"/>
            <p:cNvSpPr/>
            <p:nvPr/>
          </p:nvSpPr>
          <p:spPr>
            <a:xfrm>
              <a:off x="1350578" y="2054560"/>
              <a:ext cx="1473070" cy="423414"/>
            </a:xfrm>
            <a:custGeom>
              <a:rect b="b" l="l" r="r" t="t"/>
              <a:pathLst>
                <a:path extrusionOk="0" h="8321" w="28949">
                  <a:moveTo>
                    <a:pt x="18096" y="0"/>
                  </a:moveTo>
                  <a:lnTo>
                    <a:pt x="13886" y="5113"/>
                  </a:lnTo>
                  <a:lnTo>
                    <a:pt x="10753" y="3133"/>
                  </a:lnTo>
                  <a:lnTo>
                    <a:pt x="6191" y="7644"/>
                  </a:lnTo>
                  <a:lnTo>
                    <a:pt x="2983" y="5890"/>
                  </a:lnTo>
                  <a:lnTo>
                    <a:pt x="1" y="7995"/>
                  </a:lnTo>
                  <a:lnTo>
                    <a:pt x="251" y="8321"/>
                  </a:lnTo>
                  <a:lnTo>
                    <a:pt x="3008" y="6366"/>
                  </a:lnTo>
                  <a:lnTo>
                    <a:pt x="6267" y="8146"/>
                  </a:lnTo>
                  <a:lnTo>
                    <a:pt x="10803" y="3659"/>
                  </a:lnTo>
                  <a:lnTo>
                    <a:pt x="13961" y="5664"/>
                  </a:lnTo>
                  <a:lnTo>
                    <a:pt x="18096" y="652"/>
                  </a:lnTo>
                  <a:lnTo>
                    <a:pt x="22081" y="5163"/>
                  </a:lnTo>
                  <a:lnTo>
                    <a:pt x="24838" y="3384"/>
                  </a:lnTo>
                  <a:lnTo>
                    <a:pt x="28648" y="7669"/>
                  </a:lnTo>
                  <a:lnTo>
                    <a:pt x="28948" y="7394"/>
                  </a:lnTo>
                  <a:lnTo>
                    <a:pt x="24913" y="2832"/>
                  </a:lnTo>
                  <a:lnTo>
                    <a:pt x="22156" y="4637"/>
                  </a:lnTo>
                  <a:lnTo>
                    <a:pt x="18096" y="0"/>
                  </a:lnTo>
                  <a:close/>
                </a:path>
              </a:pathLst>
            </a:custGeom>
            <a:solidFill>
              <a:srgbClr val="C5D7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91"/>
            <p:cNvSpPr/>
            <p:nvPr/>
          </p:nvSpPr>
          <p:spPr>
            <a:xfrm>
              <a:off x="2446068" y="2272600"/>
              <a:ext cx="61266" cy="61266"/>
            </a:xfrm>
            <a:custGeom>
              <a:rect b="b" l="l" r="r" t="t"/>
              <a:pathLst>
                <a:path extrusionOk="0" h="1204" w="1204">
                  <a:moveTo>
                    <a:pt x="602" y="1"/>
                  </a:moveTo>
                  <a:cubicBezTo>
                    <a:pt x="251" y="1"/>
                    <a:pt x="1" y="277"/>
                    <a:pt x="1" y="602"/>
                  </a:cubicBezTo>
                  <a:cubicBezTo>
                    <a:pt x="1" y="953"/>
                    <a:pt x="251" y="1204"/>
                    <a:pt x="602" y="1204"/>
                  </a:cubicBezTo>
                  <a:cubicBezTo>
                    <a:pt x="928" y="1204"/>
                    <a:pt x="1204" y="953"/>
                    <a:pt x="1204" y="602"/>
                  </a:cubicBezTo>
                  <a:cubicBezTo>
                    <a:pt x="1204" y="277"/>
                    <a:pt x="928" y="1"/>
                    <a:pt x="602" y="1"/>
                  </a:cubicBezTo>
                  <a:close/>
                </a:path>
              </a:pathLst>
            </a:custGeom>
            <a:solidFill>
              <a:srgbClr val="304B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91"/>
            <p:cNvSpPr/>
            <p:nvPr/>
          </p:nvSpPr>
          <p:spPr>
            <a:xfrm>
              <a:off x="2583811" y="2176988"/>
              <a:ext cx="61266" cy="61266"/>
            </a:xfrm>
            <a:custGeom>
              <a:rect b="b" l="l" r="r" t="t"/>
              <a:pathLst>
                <a:path extrusionOk="0" h="1204" w="1204">
                  <a:moveTo>
                    <a:pt x="602" y="0"/>
                  </a:moveTo>
                  <a:cubicBezTo>
                    <a:pt x="276" y="0"/>
                    <a:pt x="1" y="276"/>
                    <a:pt x="1" y="602"/>
                  </a:cubicBezTo>
                  <a:cubicBezTo>
                    <a:pt x="1" y="927"/>
                    <a:pt x="276" y="1203"/>
                    <a:pt x="602" y="1203"/>
                  </a:cubicBezTo>
                  <a:cubicBezTo>
                    <a:pt x="928" y="1203"/>
                    <a:pt x="1204" y="927"/>
                    <a:pt x="1204" y="602"/>
                  </a:cubicBezTo>
                  <a:cubicBezTo>
                    <a:pt x="1204" y="276"/>
                    <a:pt x="928" y="0"/>
                    <a:pt x="602" y="0"/>
                  </a:cubicBezTo>
                  <a:close/>
                </a:path>
              </a:pathLst>
            </a:custGeom>
            <a:solidFill>
              <a:srgbClr val="304B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91"/>
            <p:cNvSpPr/>
            <p:nvPr/>
          </p:nvSpPr>
          <p:spPr>
            <a:xfrm>
              <a:off x="2240749" y="2040516"/>
              <a:ext cx="61266" cy="61266"/>
            </a:xfrm>
            <a:custGeom>
              <a:rect b="b" l="l" r="r" t="t"/>
              <a:pathLst>
                <a:path extrusionOk="0" h="1204" w="1204">
                  <a:moveTo>
                    <a:pt x="602" y="0"/>
                  </a:moveTo>
                  <a:cubicBezTo>
                    <a:pt x="276" y="0"/>
                    <a:pt x="1" y="276"/>
                    <a:pt x="1" y="602"/>
                  </a:cubicBezTo>
                  <a:cubicBezTo>
                    <a:pt x="1" y="928"/>
                    <a:pt x="276" y="1203"/>
                    <a:pt x="602" y="1203"/>
                  </a:cubicBezTo>
                  <a:cubicBezTo>
                    <a:pt x="928" y="1203"/>
                    <a:pt x="1204" y="928"/>
                    <a:pt x="1204" y="602"/>
                  </a:cubicBezTo>
                  <a:cubicBezTo>
                    <a:pt x="1204" y="276"/>
                    <a:pt x="928" y="0"/>
                    <a:pt x="602" y="0"/>
                  </a:cubicBezTo>
                  <a:close/>
                </a:path>
              </a:pathLst>
            </a:custGeom>
            <a:solidFill>
              <a:srgbClr val="304B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91"/>
            <p:cNvSpPr/>
            <p:nvPr/>
          </p:nvSpPr>
          <p:spPr>
            <a:xfrm>
              <a:off x="2036703" y="2290460"/>
              <a:ext cx="61266" cy="61266"/>
            </a:xfrm>
            <a:custGeom>
              <a:rect b="b" l="l" r="r" t="t"/>
              <a:pathLst>
                <a:path extrusionOk="0" h="1204" w="1204">
                  <a:moveTo>
                    <a:pt x="602" y="1"/>
                  </a:moveTo>
                  <a:cubicBezTo>
                    <a:pt x="251" y="1"/>
                    <a:pt x="1" y="251"/>
                    <a:pt x="1" y="602"/>
                  </a:cubicBezTo>
                  <a:cubicBezTo>
                    <a:pt x="1" y="928"/>
                    <a:pt x="251" y="1204"/>
                    <a:pt x="602" y="1204"/>
                  </a:cubicBezTo>
                  <a:cubicBezTo>
                    <a:pt x="928" y="1204"/>
                    <a:pt x="1204" y="928"/>
                    <a:pt x="1204" y="602"/>
                  </a:cubicBezTo>
                  <a:cubicBezTo>
                    <a:pt x="1204" y="251"/>
                    <a:pt x="928" y="1"/>
                    <a:pt x="602" y="1"/>
                  </a:cubicBezTo>
                  <a:close/>
                </a:path>
              </a:pathLst>
            </a:custGeom>
            <a:solidFill>
              <a:srgbClr val="304B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91"/>
            <p:cNvSpPr/>
            <p:nvPr/>
          </p:nvSpPr>
          <p:spPr>
            <a:xfrm>
              <a:off x="1870922" y="2207569"/>
              <a:ext cx="61266" cy="61266"/>
            </a:xfrm>
            <a:custGeom>
              <a:rect b="b" l="l" r="r" t="t"/>
              <a:pathLst>
                <a:path extrusionOk="0" h="1204" w="1204">
                  <a:moveTo>
                    <a:pt x="602" y="1"/>
                  </a:moveTo>
                  <a:cubicBezTo>
                    <a:pt x="276" y="1"/>
                    <a:pt x="0" y="251"/>
                    <a:pt x="0" y="602"/>
                  </a:cubicBezTo>
                  <a:cubicBezTo>
                    <a:pt x="0" y="928"/>
                    <a:pt x="276" y="1204"/>
                    <a:pt x="602" y="1204"/>
                  </a:cubicBezTo>
                  <a:cubicBezTo>
                    <a:pt x="953" y="1204"/>
                    <a:pt x="1203" y="928"/>
                    <a:pt x="1203" y="602"/>
                  </a:cubicBezTo>
                  <a:cubicBezTo>
                    <a:pt x="1203" y="251"/>
                    <a:pt x="953" y="1"/>
                    <a:pt x="602" y="1"/>
                  </a:cubicBezTo>
                  <a:close/>
                </a:path>
              </a:pathLst>
            </a:custGeom>
            <a:solidFill>
              <a:srgbClr val="304B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91"/>
            <p:cNvSpPr/>
            <p:nvPr/>
          </p:nvSpPr>
          <p:spPr>
            <a:xfrm>
              <a:off x="1645198" y="2424388"/>
              <a:ext cx="61266" cy="61266"/>
            </a:xfrm>
            <a:custGeom>
              <a:rect b="b" l="l" r="r" t="t"/>
              <a:pathLst>
                <a:path extrusionOk="0" h="1204" w="1204">
                  <a:moveTo>
                    <a:pt x="602" y="0"/>
                  </a:moveTo>
                  <a:cubicBezTo>
                    <a:pt x="251" y="0"/>
                    <a:pt x="0" y="251"/>
                    <a:pt x="0" y="602"/>
                  </a:cubicBezTo>
                  <a:cubicBezTo>
                    <a:pt x="0" y="928"/>
                    <a:pt x="251" y="1203"/>
                    <a:pt x="602" y="1203"/>
                  </a:cubicBezTo>
                  <a:cubicBezTo>
                    <a:pt x="928" y="1203"/>
                    <a:pt x="1203" y="928"/>
                    <a:pt x="1203" y="602"/>
                  </a:cubicBezTo>
                  <a:cubicBezTo>
                    <a:pt x="1203" y="251"/>
                    <a:pt x="928" y="0"/>
                    <a:pt x="602" y="0"/>
                  </a:cubicBezTo>
                  <a:close/>
                </a:path>
              </a:pathLst>
            </a:custGeom>
            <a:solidFill>
              <a:srgbClr val="304B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91"/>
            <p:cNvSpPr/>
            <p:nvPr/>
          </p:nvSpPr>
          <p:spPr>
            <a:xfrm>
              <a:off x="1481961" y="2333813"/>
              <a:ext cx="61266" cy="61266"/>
            </a:xfrm>
            <a:custGeom>
              <a:rect b="b" l="l" r="r" t="t"/>
              <a:pathLst>
                <a:path extrusionOk="0" h="1204" w="1204">
                  <a:moveTo>
                    <a:pt x="602" y="1"/>
                  </a:moveTo>
                  <a:cubicBezTo>
                    <a:pt x="276" y="1"/>
                    <a:pt x="0" y="277"/>
                    <a:pt x="0" y="602"/>
                  </a:cubicBezTo>
                  <a:cubicBezTo>
                    <a:pt x="0" y="928"/>
                    <a:pt x="276" y="1204"/>
                    <a:pt x="602" y="1204"/>
                  </a:cubicBezTo>
                  <a:cubicBezTo>
                    <a:pt x="953" y="1204"/>
                    <a:pt x="1203" y="928"/>
                    <a:pt x="1203" y="602"/>
                  </a:cubicBezTo>
                  <a:cubicBezTo>
                    <a:pt x="1203" y="277"/>
                    <a:pt x="953" y="1"/>
                    <a:pt x="602" y="1"/>
                  </a:cubicBezTo>
                  <a:close/>
                </a:path>
              </a:pathLst>
            </a:custGeom>
            <a:solidFill>
              <a:srgbClr val="304B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91"/>
            <p:cNvSpPr/>
            <p:nvPr/>
          </p:nvSpPr>
          <p:spPr>
            <a:xfrm>
              <a:off x="1326357" y="2424388"/>
              <a:ext cx="61266" cy="61266"/>
            </a:xfrm>
            <a:custGeom>
              <a:rect b="b" l="l" r="r" t="t"/>
              <a:pathLst>
                <a:path extrusionOk="0" h="1204" w="1204">
                  <a:moveTo>
                    <a:pt x="602" y="0"/>
                  </a:moveTo>
                  <a:cubicBezTo>
                    <a:pt x="276" y="0"/>
                    <a:pt x="1" y="251"/>
                    <a:pt x="1" y="602"/>
                  </a:cubicBezTo>
                  <a:cubicBezTo>
                    <a:pt x="1" y="928"/>
                    <a:pt x="276" y="1203"/>
                    <a:pt x="602" y="1203"/>
                  </a:cubicBezTo>
                  <a:cubicBezTo>
                    <a:pt x="928" y="1203"/>
                    <a:pt x="1204" y="928"/>
                    <a:pt x="1204" y="602"/>
                  </a:cubicBezTo>
                  <a:cubicBezTo>
                    <a:pt x="1204" y="251"/>
                    <a:pt x="928" y="0"/>
                    <a:pt x="602" y="0"/>
                  </a:cubicBezTo>
                  <a:close/>
                </a:path>
              </a:pathLst>
            </a:custGeom>
            <a:solidFill>
              <a:srgbClr val="304B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91"/>
            <p:cNvSpPr/>
            <p:nvPr/>
          </p:nvSpPr>
          <p:spPr>
            <a:xfrm>
              <a:off x="2788711" y="2400163"/>
              <a:ext cx="61266" cy="61266"/>
            </a:xfrm>
            <a:custGeom>
              <a:rect b="b" l="l" r="r" t="t"/>
              <a:pathLst>
                <a:path extrusionOk="0" h="1204" w="1204">
                  <a:moveTo>
                    <a:pt x="602" y="0"/>
                  </a:moveTo>
                  <a:cubicBezTo>
                    <a:pt x="276" y="0"/>
                    <a:pt x="1" y="276"/>
                    <a:pt x="1" y="602"/>
                  </a:cubicBezTo>
                  <a:cubicBezTo>
                    <a:pt x="1" y="927"/>
                    <a:pt x="276" y="1203"/>
                    <a:pt x="602" y="1203"/>
                  </a:cubicBezTo>
                  <a:cubicBezTo>
                    <a:pt x="928" y="1203"/>
                    <a:pt x="1204" y="927"/>
                    <a:pt x="1204" y="602"/>
                  </a:cubicBezTo>
                  <a:cubicBezTo>
                    <a:pt x="1204" y="276"/>
                    <a:pt x="928" y="0"/>
                    <a:pt x="602" y="0"/>
                  </a:cubicBezTo>
                  <a:close/>
                </a:path>
              </a:pathLst>
            </a:custGeom>
            <a:solidFill>
              <a:srgbClr val="304B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91"/>
            <p:cNvSpPr/>
            <p:nvPr/>
          </p:nvSpPr>
          <p:spPr>
            <a:xfrm>
              <a:off x="1350578" y="1807760"/>
              <a:ext cx="1473070" cy="423414"/>
            </a:xfrm>
            <a:custGeom>
              <a:rect b="b" l="l" r="r" t="t"/>
              <a:pathLst>
                <a:path extrusionOk="0" h="8321" w="28949">
                  <a:moveTo>
                    <a:pt x="18096" y="0"/>
                  </a:moveTo>
                  <a:lnTo>
                    <a:pt x="13886" y="5113"/>
                  </a:lnTo>
                  <a:lnTo>
                    <a:pt x="10753" y="3133"/>
                  </a:lnTo>
                  <a:lnTo>
                    <a:pt x="6191" y="7644"/>
                  </a:lnTo>
                  <a:lnTo>
                    <a:pt x="2983" y="5890"/>
                  </a:lnTo>
                  <a:lnTo>
                    <a:pt x="1" y="7995"/>
                  </a:lnTo>
                  <a:lnTo>
                    <a:pt x="251" y="8321"/>
                  </a:lnTo>
                  <a:lnTo>
                    <a:pt x="3008" y="6366"/>
                  </a:lnTo>
                  <a:lnTo>
                    <a:pt x="6267" y="8146"/>
                  </a:lnTo>
                  <a:lnTo>
                    <a:pt x="10803" y="3659"/>
                  </a:lnTo>
                  <a:lnTo>
                    <a:pt x="13961" y="5664"/>
                  </a:lnTo>
                  <a:lnTo>
                    <a:pt x="18096" y="652"/>
                  </a:lnTo>
                  <a:lnTo>
                    <a:pt x="22081" y="5163"/>
                  </a:lnTo>
                  <a:lnTo>
                    <a:pt x="24838" y="3384"/>
                  </a:lnTo>
                  <a:lnTo>
                    <a:pt x="28648" y="7669"/>
                  </a:lnTo>
                  <a:lnTo>
                    <a:pt x="28948" y="7394"/>
                  </a:lnTo>
                  <a:lnTo>
                    <a:pt x="24913" y="2832"/>
                  </a:lnTo>
                  <a:lnTo>
                    <a:pt x="22156" y="4637"/>
                  </a:lnTo>
                  <a:lnTo>
                    <a:pt x="18096" y="0"/>
                  </a:lnTo>
                  <a:close/>
                </a:path>
              </a:pathLst>
            </a:custGeom>
            <a:solidFill>
              <a:srgbClr val="CB6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91"/>
            <p:cNvSpPr/>
            <p:nvPr/>
          </p:nvSpPr>
          <p:spPr>
            <a:xfrm>
              <a:off x="2446068" y="2025800"/>
              <a:ext cx="61266" cy="61266"/>
            </a:xfrm>
            <a:custGeom>
              <a:rect b="b" l="l" r="r" t="t"/>
              <a:pathLst>
                <a:path extrusionOk="0" h="1204" w="1204">
                  <a:moveTo>
                    <a:pt x="602" y="1"/>
                  </a:moveTo>
                  <a:cubicBezTo>
                    <a:pt x="251" y="1"/>
                    <a:pt x="1" y="277"/>
                    <a:pt x="1" y="602"/>
                  </a:cubicBezTo>
                  <a:cubicBezTo>
                    <a:pt x="1" y="953"/>
                    <a:pt x="251" y="1204"/>
                    <a:pt x="602" y="1204"/>
                  </a:cubicBezTo>
                  <a:cubicBezTo>
                    <a:pt x="928" y="1204"/>
                    <a:pt x="1204" y="953"/>
                    <a:pt x="1204" y="602"/>
                  </a:cubicBezTo>
                  <a:cubicBezTo>
                    <a:pt x="1204" y="277"/>
                    <a:pt x="928" y="1"/>
                    <a:pt x="602" y="1"/>
                  </a:cubicBezTo>
                  <a:close/>
                </a:path>
              </a:pathLst>
            </a:custGeom>
            <a:solidFill>
              <a:srgbClr val="304B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91"/>
            <p:cNvSpPr/>
            <p:nvPr/>
          </p:nvSpPr>
          <p:spPr>
            <a:xfrm>
              <a:off x="2583811" y="1930188"/>
              <a:ext cx="61266" cy="61266"/>
            </a:xfrm>
            <a:custGeom>
              <a:rect b="b" l="l" r="r" t="t"/>
              <a:pathLst>
                <a:path extrusionOk="0" h="1204" w="1204">
                  <a:moveTo>
                    <a:pt x="602" y="0"/>
                  </a:moveTo>
                  <a:cubicBezTo>
                    <a:pt x="276" y="0"/>
                    <a:pt x="1" y="276"/>
                    <a:pt x="1" y="602"/>
                  </a:cubicBezTo>
                  <a:cubicBezTo>
                    <a:pt x="1" y="927"/>
                    <a:pt x="276" y="1203"/>
                    <a:pt x="602" y="1203"/>
                  </a:cubicBezTo>
                  <a:cubicBezTo>
                    <a:pt x="928" y="1203"/>
                    <a:pt x="1204" y="927"/>
                    <a:pt x="1204" y="602"/>
                  </a:cubicBezTo>
                  <a:cubicBezTo>
                    <a:pt x="1204" y="276"/>
                    <a:pt x="928" y="0"/>
                    <a:pt x="602" y="0"/>
                  </a:cubicBezTo>
                  <a:close/>
                </a:path>
              </a:pathLst>
            </a:custGeom>
            <a:solidFill>
              <a:srgbClr val="304B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91"/>
            <p:cNvSpPr/>
            <p:nvPr/>
          </p:nvSpPr>
          <p:spPr>
            <a:xfrm>
              <a:off x="2240749" y="1793716"/>
              <a:ext cx="61266" cy="61266"/>
            </a:xfrm>
            <a:custGeom>
              <a:rect b="b" l="l" r="r" t="t"/>
              <a:pathLst>
                <a:path extrusionOk="0" h="1204" w="1204">
                  <a:moveTo>
                    <a:pt x="602" y="0"/>
                  </a:moveTo>
                  <a:cubicBezTo>
                    <a:pt x="276" y="0"/>
                    <a:pt x="1" y="276"/>
                    <a:pt x="1" y="602"/>
                  </a:cubicBezTo>
                  <a:cubicBezTo>
                    <a:pt x="1" y="928"/>
                    <a:pt x="276" y="1203"/>
                    <a:pt x="602" y="1203"/>
                  </a:cubicBezTo>
                  <a:cubicBezTo>
                    <a:pt x="928" y="1203"/>
                    <a:pt x="1204" y="928"/>
                    <a:pt x="1204" y="602"/>
                  </a:cubicBezTo>
                  <a:cubicBezTo>
                    <a:pt x="1204" y="276"/>
                    <a:pt x="928" y="0"/>
                    <a:pt x="602" y="0"/>
                  </a:cubicBezTo>
                  <a:close/>
                </a:path>
              </a:pathLst>
            </a:custGeom>
            <a:solidFill>
              <a:srgbClr val="304B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91"/>
            <p:cNvSpPr/>
            <p:nvPr/>
          </p:nvSpPr>
          <p:spPr>
            <a:xfrm>
              <a:off x="2036703" y="2043660"/>
              <a:ext cx="61266" cy="61266"/>
            </a:xfrm>
            <a:custGeom>
              <a:rect b="b" l="l" r="r" t="t"/>
              <a:pathLst>
                <a:path extrusionOk="0" h="1204" w="1204">
                  <a:moveTo>
                    <a:pt x="602" y="1"/>
                  </a:moveTo>
                  <a:cubicBezTo>
                    <a:pt x="251" y="1"/>
                    <a:pt x="1" y="251"/>
                    <a:pt x="1" y="602"/>
                  </a:cubicBezTo>
                  <a:cubicBezTo>
                    <a:pt x="1" y="928"/>
                    <a:pt x="251" y="1204"/>
                    <a:pt x="602" y="1204"/>
                  </a:cubicBezTo>
                  <a:cubicBezTo>
                    <a:pt x="928" y="1204"/>
                    <a:pt x="1204" y="928"/>
                    <a:pt x="1204" y="602"/>
                  </a:cubicBezTo>
                  <a:cubicBezTo>
                    <a:pt x="1204" y="251"/>
                    <a:pt x="928" y="1"/>
                    <a:pt x="602" y="1"/>
                  </a:cubicBezTo>
                  <a:close/>
                </a:path>
              </a:pathLst>
            </a:custGeom>
            <a:solidFill>
              <a:srgbClr val="304B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91"/>
            <p:cNvSpPr/>
            <p:nvPr/>
          </p:nvSpPr>
          <p:spPr>
            <a:xfrm>
              <a:off x="1870922" y="1960769"/>
              <a:ext cx="61266" cy="61266"/>
            </a:xfrm>
            <a:custGeom>
              <a:rect b="b" l="l" r="r" t="t"/>
              <a:pathLst>
                <a:path extrusionOk="0" h="1204" w="1204">
                  <a:moveTo>
                    <a:pt x="602" y="1"/>
                  </a:moveTo>
                  <a:cubicBezTo>
                    <a:pt x="276" y="1"/>
                    <a:pt x="0" y="251"/>
                    <a:pt x="0" y="602"/>
                  </a:cubicBezTo>
                  <a:cubicBezTo>
                    <a:pt x="0" y="928"/>
                    <a:pt x="276" y="1204"/>
                    <a:pt x="602" y="1204"/>
                  </a:cubicBezTo>
                  <a:cubicBezTo>
                    <a:pt x="953" y="1204"/>
                    <a:pt x="1203" y="928"/>
                    <a:pt x="1203" y="602"/>
                  </a:cubicBezTo>
                  <a:cubicBezTo>
                    <a:pt x="1203" y="251"/>
                    <a:pt x="953" y="1"/>
                    <a:pt x="602" y="1"/>
                  </a:cubicBezTo>
                  <a:close/>
                </a:path>
              </a:pathLst>
            </a:custGeom>
            <a:solidFill>
              <a:srgbClr val="304B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91"/>
            <p:cNvSpPr/>
            <p:nvPr/>
          </p:nvSpPr>
          <p:spPr>
            <a:xfrm>
              <a:off x="1645198" y="2177588"/>
              <a:ext cx="61266" cy="61266"/>
            </a:xfrm>
            <a:custGeom>
              <a:rect b="b" l="l" r="r" t="t"/>
              <a:pathLst>
                <a:path extrusionOk="0" h="1204" w="1204">
                  <a:moveTo>
                    <a:pt x="602" y="0"/>
                  </a:moveTo>
                  <a:cubicBezTo>
                    <a:pt x="251" y="0"/>
                    <a:pt x="0" y="251"/>
                    <a:pt x="0" y="602"/>
                  </a:cubicBezTo>
                  <a:cubicBezTo>
                    <a:pt x="0" y="928"/>
                    <a:pt x="251" y="1203"/>
                    <a:pt x="602" y="1203"/>
                  </a:cubicBezTo>
                  <a:cubicBezTo>
                    <a:pt x="928" y="1203"/>
                    <a:pt x="1203" y="928"/>
                    <a:pt x="1203" y="602"/>
                  </a:cubicBezTo>
                  <a:cubicBezTo>
                    <a:pt x="1203" y="251"/>
                    <a:pt x="928" y="0"/>
                    <a:pt x="602" y="0"/>
                  </a:cubicBezTo>
                  <a:close/>
                </a:path>
              </a:pathLst>
            </a:custGeom>
            <a:solidFill>
              <a:srgbClr val="304B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91"/>
            <p:cNvSpPr/>
            <p:nvPr/>
          </p:nvSpPr>
          <p:spPr>
            <a:xfrm>
              <a:off x="1481961" y="2087013"/>
              <a:ext cx="61266" cy="61266"/>
            </a:xfrm>
            <a:custGeom>
              <a:rect b="b" l="l" r="r" t="t"/>
              <a:pathLst>
                <a:path extrusionOk="0" h="1204" w="1204">
                  <a:moveTo>
                    <a:pt x="602" y="1"/>
                  </a:moveTo>
                  <a:cubicBezTo>
                    <a:pt x="276" y="1"/>
                    <a:pt x="0" y="277"/>
                    <a:pt x="0" y="602"/>
                  </a:cubicBezTo>
                  <a:cubicBezTo>
                    <a:pt x="0" y="928"/>
                    <a:pt x="276" y="1204"/>
                    <a:pt x="602" y="1204"/>
                  </a:cubicBezTo>
                  <a:cubicBezTo>
                    <a:pt x="953" y="1204"/>
                    <a:pt x="1203" y="928"/>
                    <a:pt x="1203" y="602"/>
                  </a:cubicBezTo>
                  <a:cubicBezTo>
                    <a:pt x="1203" y="277"/>
                    <a:pt x="953" y="1"/>
                    <a:pt x="602" y="1"/>
                  </a:cubicBezTo>
                  <a:close/>
                </a:path>
              </a:pathLst>
            </a:custGeom>
            <a:solidFill>
              <a:srgbClr val="304B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91"/>
            <p:cNvSpPr/>
            <p:nvPr/>
          </p:nvSpPr>
          <p:spPr>
            <a:xfrm>
              <a:off x="2788711" y="2153363"/>
              <a:ext cx="61266" cy="61266"/>
            </a:xfrm>
            <a:custGeom>
              <a:rect b="b" l="l" r="r" t="t"/>
              <a:pathLst>
                <a:path extrusionOk="0" h="1204" w="1204">
                  <a:moveTo>
                    <a:pt x="602" y="0"/>
                  </a:moveTo>
                  <a:cubicBezTo>
                    <a:pt x="276" y="0"/>
                    <a:pt x="1" y="276"/>
                    <a:pt x="1" y="602"/>
                  </a:cubicBezTo>
                  <a:cubicBezTo>
                    <a:pt x="1" y="927"/>
                    <a:pt x="276" y="1203"/>
                    <a:pt x="602" y="1203"/>
                  </a:cubicBezTo>
                  <a:cubicBezTo>
                    <a:pt x="928" y="1203"/>
                    <a:pt x="1204" y="927"/>
                    <a:pt x="1204" y="602"/>
                  </a:cubicBezTo>
                  <a:cubicBezTo>
                    <a:pt x="1204" y="276"/>
                    <a:pt x="928" y="0"/>
                    <a:pt x="602" y="0"/>
                  </a:cubicBezTo>
                  <a:close/>
                </a:path>
              </a:pathLst>
            </a:custGeom>
            <a:solidFill>
              <a:srgbClr val="304B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91"/>
            <p:cNvSpPr/>
            <p:nvPr/>
          </p:nvSpPr>
          <p:spPr>
            <a:xfrm>
              <a:off x="1215228" y="1869398"/>
              <a:ext cx="1878936" cy="793723"/>
            </a:xfrm>
            <a:custGeom>
              <a:rect b="b" l="l" r="r" t="t"/>
              <a:pathLst>
                <a:path extrusionOk="0" h="11330" w="26818">
                  <a:moveTo>
                    <a:pt x="1" y="1"/>
                  </a:moveTo>
                  <a:lnTo>
                    <a:pt x="1" y="11329"/>
                  </a:lnTo>
                  <a:lnTo>
                    <a:pt x="26818" y="11329"/>
                  </a:lnTo>
                  <a:lnTo>
                    <a:pt x="26818" y="10928"/>
                  </a:lnTo>
                  <a:lnTo>
                    <a:pt x="427" y="10928"/>
                  </a:lnTo>
                  <a:lnTo>
                    <a:pt x="427" y="1"/>
                  </a:lnTo>
                  <a:close/>
                </a:path>
              </a:pathLst>
            </a:custGeom>
            <a:solidFill>
              <a:srgbClr val="1F3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8" name="Shape 3638"/>
        <p:cNvGrpSpPr/>
        <p:nvPr/>
      </p:nvGrpSpPr>
      <p:grpSpPr>
        <a:xfrm>
          <a:off x="0" y="0"/>
          <a:ext cx="0" cy="0"/>
          <a:chOff x="0" y="0"/>
          <a:chExt cx="0" cy="0"/>
        </a:xfrm>
      </p:grpSpPr>
      <p:sp>
        <p:nvSpPr>
          <p:cNvPr id="3639" name="Google Shape;3639;p92"/>
          <p:cNvSpPr txBox="1"/>
          <p:nvPr>
            <p:ph idx="1" type="subTitle"/>
          </p:nvPr>
        </p:nvSpPr>
        <p:spPr>
          <a:xfrm>
            <a:off x="1026500" y="483263"/>
            <a:ext cx="2331300" cy="50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CN" sz="2500"/>
              <a:t>Singapore:</a:t>
            </a:r>
            <a:endParaRPr b="1" sz="2500"/>
          </a:p>
          <a:p>
            <a:pPr indent="0" lvl="0" marL="0" rtl="0" algn="just">
              <a:spcBef>
                <a:spcPts val="0"/>
              </a:spcBef>
              <a:spcAft>
                <a:spcPts val="0"/>
              </a:spcAft>
              <a:buNone/>
            </a:pPr>
            <a:r>
              <a:t/>
            </a:r>
            <a:endParaRPr sz="2400"/>
          </a:p>
        </p:txBody>
      </p:sp>
      <p:grpSp>
        <p:nvGrpSpPr>
          <p:cNvPr id="3640" name="Google Shape;3640;p92"/>
          <p:cNvGrpSpPr/>
          <p:nvPr/>
        </p:nvGrpSpPr>
        <p:grpSpPr>
          <a:xfrm>
            <a:off x="562720" y="526661"/>
            <a:ext cx="461382" cy="464390"/>
            <a:chOff x="-55987225" y="3591025"/>
            <a:chExt cx="317450" cy="317575"/>
          </a:xfrm>
        </p:grpSpPr>
        <p:sp>
          <p:nvSpPr>
            <p:cNvPr id="3641" name="Google Shape;3641;p92"/>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42" name="Google Shape;3642;p92"/>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43" name="Google Shape;3643;p92"/>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44" name="Google Shape;3644;p92"/>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45" name="Google Shape;3645;p92"/>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3646" name="Google Shape;3646;p92"/>
          <p:cNvSpPr txBox="1"/>
          <p:nvPr/>
        </p:nvSpPr>
        <p:spPr>
          <a:xfrm>
            <a:off x="513450" y="1278500"/>
            <a:ext cx="7927500" cy="3165900"/>
          </a:xfrm>
          <a:prstGeom prst="rect">
            <a:avLst/>
          </a:prstGeom>
          <a:noFill/>
          <a:ln>
            <a:noFill/>
          </a:ln>
        </p:spPr>
        <p:txBody>
          <a:bodyPr anchorCtr="0" anchor="t" bIns="91425" lIns="91425" spcFirstLastPara="1" rIns="91425" wrap="square" tIns="91425">
            <a:noAutofit/>
          </a:bodyPr>
          <a:lstStyle/>
          <a:p>
            <a:pPr indent="-355600" lvl="0" marL="457200" rtl="0" algn="just">
              <a:lnSpc>
                <a:spcPct val="115000"/>
              </a:lnSpc>
              <a:spcBef>
                <a:spcPts val="0"/>
              </a:spcBef>
              <a:spcAft>
                <a:spcPts val="0"/>
              </a:spcAft>
              <a:buClr>
                <a:schemeClr val="dk1"/>
              </a:buClr>
              <a:buSzPts val="2000"/>
              <a:buFont typeface="Titillium Web"/>
              <a:buChar char="●"/>
            </a:pPr>
            <a:r>
              <a:rPr b="1" lang="zh-CN" sz="2000">
                <a:solidFill>
                  <a:schemeClr val="dk1"/>
                </a:solidFill>
                <a:latin typeface="Titillium Web"/>
                <a:ea typeface="Titillium Web"/>
                <a:cs typeface="Titillium Web"/>
                <a:sym typeface="Titillium Web"/>
              </a:rPr>
              <a:t>Education and Skill  Development:</a:t>
            </a:r>
            <a:endParaRPr b="1" sz="20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None/>
            </a:pPr>
            <a:r>
              <a:rPr lang="zh-CN" sz="1600">
                <a:solidFill>
                  <a:schemeClr val="dk1"/>
                </a:solidFill>
                <a:latin typeface="Titillium Web"/>
                <a:ea typeface="Titillium Web"/>
                <a:cs typeface="Titillium Web"/>
                <a:sym typeface="Titillium Web"/>
              </a:rPr>
              <a:t>Singapore places a strong emphasis on education and skill development by </a:t>
            </a:r>
            <a:r>
              <a:rPr b="1" lang="zh-CN" sz="1600">
                <a:solidFill>
                  <a:schemeClr val="dk1"/>
                </a:solidFill>
                <a:latin typeface="Titillium Web"/>
                <a:ea typeface="Titillium Web"/>
                <a:cs typeface="Titillium Web"/>
                <a:sym typeface="Titillium Web"/>
              </a:rPr>
              <a:t>investing in skilled and adaptable workforce through education and training programs</a:t>
            </a:r>
            <a:r>
              <a:rPr lang="zh-CN" sz="1600">
                <a:solidFill>
                  <a:schemeClr val="dk1"/>
                </a:solidFill>
                <a:latin typeface="Titillium Web"/>
                <a:ea typeface="Titillium Web"/>
                <a:cs typeface="Titillium Web"/>
                <a:sym typeface="Titillium Web"/>
              </a:rPr>
              <a:t> to enhance productivity.</a:t>
            </a:r>
            <a:endParaRPr sz="16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None/>
            </a:pPr>
            <a:r>
              <a:t/>
            </a:r>
            <a:endParaRPr sz="1350">
              <a:solidFill>
                <a:schemeClr val="dk1"/>
              </a:solidFill>
              <a:latin typeface="Titillium Web"/>
              <a:ea typeface="Titillium Web"/>
              <a:cs typeface="Titillium Web"/>
              <a:sym typeface="Titillium Web"/>
            </a:endParaRPr>
          </a:p>
          <a:p>
            <a:pPr indent="-355600" lvl="0" marL="457200" rtl="0" algn="just">
              <a:lnSpc>
                <a:spcPct val="115000"/>
              </a:lnSpc>
              <a:spcBef>
                <a:spcPts val="0"/>
              </a:spcBef>
              <a:spcAft>
                <a:spcPts val="0"/>
              </a:spcAft>
              <a:buClr>
                <a:schemeClr val="dk1"/>
              </a:buClr>
              <a:buSzPts val="2000"/>
              <a:buFont typeface="Titillium Web"/>
              <a:buChar char="●"/>
            </a:pPr>
            <a:r>
              <a:rPr b="1" lang="zh-CN" sz="2000">
                <a:solidFill>
                  <a:schemeClr val="dk1"/>
                </a:solidFill>
                <a:latin typeface="Titillium Web"/>
                <a:ea typeface="Titillium Web"/>
                <a:cs typeface="Titillium Web"/>
                <a:sym typeface="Titillium Web"/>
              </a:rPr>
              <a:t>Collaboration Between Government, Industry, and Academia:</a:t>
            </a:r>
            <a:endParaRPr b="1" sz="20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None/>
            </a:pPr>
            <a:r>
              <a:rPr lang="zh-CN" sz="1600">
                <a:solidFill>
                  <a:schemeClr val="dk1"/>
                </a:solidFill>
                <a:latin typeface="Titillium Web"/>
                <a:ea typeface="Titillium Web"/>
                <a:cs typeface="Titillium Web"/>
                <a:sym typeface="Titillium Web"/>
              </a:rPr>
              <a:t>Singapore has successfully fostered collaboration between the government, industry, and academia, such partnerships can </a:t>
            </a:r>
            <a:r>
              <a:rPr b="1" lang="zh-CN" sz="1600">
                <a:solidFill>
                  <a:schemeClr val="dk1"/>
                </a:solidFill>
                <a:latin typeface="Titillium Web"/>
                <a:ea typeface="Titillium Web"/>
                <a:cs typeface="Titillium Web"/>
                <a:sym typeface="Titillium Web"/>
              </a:rPr>
              <a:t>facilitate knowledge transfer, research, and development, leading to advancements</a:t>
            </a:r>
            <a:r>
              <a:rPr lang="zh-CN" sz="1600">
                <a:solidFill>
                  <a:schemeClr val="dk1"/>
                </a:solidFill>
                <a:latin typeface="Titillium Web"/>
                <a:ea typeface="Titillium Web"/>
                <a:cs typeface="Titillium Web"/>
                <a:sym typeface="Titillium Web"/>
              </a:rPr>
              <a:t> that drive productivity.</a:t>
            </a:r>
            <a:endParaRPr b="1" sz="1600">
              <a:solidFill>
                <a:schemeClr val="dk1"/>
              </a:solidFill>
              <a:latin typeface="Titillium Web"/>
              <a:ea typeface="Titillium Web"/>
              <a:cs typeface="Titillium Web"/>
              <a:sym typeface="Titillium We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0" name="Shape 3650"/>
        <p:cNvGrpSpPr/>
        <p:nvPr/>
      </p:nvGrpSpPr>
      <p:grpSpPr>
        <a:xfrm>
          <a:off x="0" y="0"/>
          <a:ext cx="0" cy="0"/>
          <a:chOff x="0" y="0"/>
          <a:chExt cx="0" cy="0"/>
        </a:xfrm>
      </p:grpSpPr>
      <p:sp>
        <p:nvSpPr>
          <p:cNvPr id="3651" name="Google Shape;3651;p93"/>
          <p:cNvSpPr txBox="1"/>
          <p:nvPr>
            <p:ph idx="1" type="subTitle"/>
          </p:nvPr>
        </p:nvSpPr>
        <p:spPr>
          <a:xfrm>
            <a:off x="990300" y="579225"/>
            <a:ext cx="1777800" cy="50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CN" sz="2500"/>
              <a:t>Japan:</a:t>
            </a:r>
            <a:endParaRPr b="1" sz="2500"/>
          </a:p>
          <a:p>
            <a:pPr indent="0" lvl="0" marL="0" rtl="0" algn="l">
              <a:spcBef>
                <a:spcPts val="0"/>
              </a:spcBef>
              <a:spcAft>
                <a:spcPts val="0"/>
              </a:spcAft>
              <a:buNone/>
            </a:pPr>
            <a:r>
              <a:t/>
            </a:r>
            <a:endParaRPr sz="2400"/>
          </a:p>
        </p:txBody>
      </p:sp>
      <p:grpSp>
        <p:nvGrpSpPr>
          <p:cNvPr id="3652" name="Google Shape;3652;p93"/>
          <p:cNvGrpSpPr/>
          <p:nvPr/>
        </p:nvGrpSpPr>
        <p:grpSpPr>
          <a:xfrm>
            <a:off x="530086" y="642259"/>
            <a:ext cx="422386" cy="401912"/>
            <a:chOff x="-60991775" y="3376900"/>
            <a:chExt cx="315850" cy="311150"/>
          </a:xfrm>
        </p:grpSpPr>
        <p:sp>
          <p:nvSpPr>
            <p:cNvPr id="3653" name="Google Shape;3653;p93"/>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93"/>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93"/>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6" name="Google Shape;3656;p93"/>
          <p:cNvSpPr txBox="1"/>
          <p:nvPr/>
        </p:nvSpPr>
        <p:spPr>
          <a:xfrm>
            <a:off x="513450" y="1278500"/>
            <a:ext cx="7927500" cy="3165900"/>
          </a:xfrm>
          <a:prstGeom prst="rect">
            <a:avLst/>
          </a:prstGeom>
          <a:noFill/>
          <a:ln>
            <a:noFill/>
          </a:ln>
        </p:spPr>
        <p:txBody>
          <a:bodyPr anchorCtr="0" anchor="t" bIns="91425" lIns="91425" spcFirstLastPara="1" rIns="91425" wrap="square" tIns="91425">
            <a:noAutofit/>
          </a:bodyPr>
          <a:lstStyle/>
          <a:p>
            <a:pPr indent="-355600" lvl="0" marL="457200" rtl="0" algn="just">
              <a:lnSpc>
                <a:spcPct val="115000"/>
              </a:lnSpc>
              <a:spcBef>
                <a:spcPts val="0"/>
              </a:spcBef>
              <a:spcAft>
                <a:spcPts val="0"/>
              </a:spcAft>
              <a:buClr>
                <a:schemeClr val="dk1"/>
              </a:buClr>
              <a:buSzPts val="2000"/>
              <a:buFont typeface="Titillium Web"/>
              <a:buChar char="●"/>
            </a:pPr>
            <a:r>
              <a:rPr b="1" lang="zh-CN" sz="2000">
                <a:solidFill>
                  <a:schemeClr val="dk1"/>
                </a:solidFill>
                <a:latin typeface="Titillium Web"/>
                <a:ea typeface="Titillium Web"/>
                <a:cs typeface="Titillium Web"/>
                <a:sym typeface="Titillium Web"/>
              </a:rPr>
              <a:t>Investment in Digital Infrastructure:</a:t>
            </a:r>
            <a:endParaRPr b="1" sz="20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None/>
            </a:pPr>
            <a:r>
              <a:rPr lang="zh-CN" sz="1600">
                <a:solidFill>
                  <a:schemeClr val="dk1"/>
                </a:solidFill>
                <a:latin typeface="Titillium Web"/>
                <a:ea typeface="Titillium Web"/>
                <a:cs typeface="Titillium Web"/>
                <a:sym typeface="Titillium Web"/>
              </a:rPr>
              <a:t>Japan has achieved high scores in exports complexity, one reason is it</a:t>
            </a:r>
            <a:r>
              <a:rPr lang="zh-CN" sz="1600">
                <a:solidFill>
                  <a:schemeClr val="dk1"/>
                </a:solidFill>
                <a:latin typeface="Titillium Web"/>
                <a:ea typeface="Titillium Web"/>
                <a:cs typeface="Titillium Web"/>
                <a:sym typeface="Titillium Web"/>
              </a:rPr>
              <a:t> has been </a:t>
            </a:r>
            <a:r>
              <a:rPr lang="zh-CN" sz="1600">
                <a:solidFill>
                  <a:schemeClr val="dk1"/>
                </a:solidFill>
                <a:latin typeface="Titillium Web"/>
                <a:ea typeface="Titillium Web"/>
                <a:cs typeface="Titillium Web"/>
                <a:sym typeface="Titillium Web"/>
              </a:rPr>
              <a:t>deeply focusing on digital transformation, </a:t>
            </a:r>
            <a:r>
              <a:rPr lang="zh-CN" sz="1600">
                <a:solidFill>
                  <a:schemeClr val="dk1"/>
                </a:solidFill>
                <a:latin typeface="Titillium Web"/>
                <a:ea typeface="Titillium Web"/>
                <a:cs typeface="Titillium Web"/>
                <a:sym typeface="Titillium Web"/>
              </a:rPr>
              <a:t>it </a:t>
            </a:r>
            <a:r>
              <a:rPr b="1" lang="zh-CN" sz="1600">
                <a:solidFill>
                  <a:schemeClr val="dk1"/>
                </a:solidFill>
                <a:latin typeface="Titillium Web"/>
                <a:ea typeface="Titillium Web"/>
                <a:cs typeface="Titillium Web"/>
                <a:sym typeface="Titillium Web"/>
              </a:rPr>
              <a:t>invests in robust digital infrastructure, including high-speed internet and advanced communication networks</a:t>
            </a:r>
            <a:r>
              <a:rPr lang="zh-CN" sz="1600">
                <a:solidFill>
                  <a:schemeClr val="dk1"/>
                </a:solidFill>
                <a:latin typeface="Titillium Web"/>
                <a:ea typeface="Titillium Web"/>
                <a:cs typeface="Titillium Web"/>
                <a:sym typeface="Titillium Web"/>
              </a:rPr>
              <a:t>.</a:t>
            </a:r>
            <a:endParaRPr sz="16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None/>
            </a:pPr>
            <a:r>
              <a:t/>
            </a:r>
            <a:endParaRPr sz="1350">
              <a:solidFill>
                <a:schemeClr val="dk1"/>
              </a:solidFill>
              <a:latin typeface="Titillium Web"/>
              <a:ea typeface="Titillium Web"/>
              <a:cs typeface="Titillium Web"/>
              <a:sym typeface="Titillium Web"/>
            </a:endParaRPr>
          </a:p>
          <a:p>
            <a:pPr indent="-355600" lvl="0" marL="457200" rtl="0" algn="just">
              <a:lnSpc>
                <a:spcPct val="115000"/>
              </a:lnSpc>
              <a:spcBef>
                <a:spcPts val="0"/>
              </a:spcBef>
              <a:spcAft>
                <a:spcPts val="0"/>
              </a:spcAft>
              <a:buClr>
                <a:schemeClr val="dk1"/>
              </a:buClr>
              <a:buSzPts val="2000"/>
              <a:buFont typeface="Titillium Web"/>
              <a:buChar char="●"/>
            </a:pPr>
            <a:r>
              <a:rPr b="1" lang="zh-CN" sz="2000">
                <a:solidFill>
                  <a:schemeClr val="dk1"/>
                </a:solidFill>
                <a:latin typeface="Titillium Web"/>
                <a:ea typeface="Titillium Web"/>
                <a:cs typeface="Titillium Web"/>
                <a:sym typeface="Titillium Web"/>
              </a:rPr>
              <a:t>Promotion of Digital Skills Development:</a:t>
            </a:r>
            <a:endParaRPr b="1" sz="20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None/>
            </a:pPr>
            <a:r>
              <a:rPr lang="zh-CN" sz="1600">
                <a:solidFill>
                  <a:schemeClr val="dk1"/>
                </a:solidFill>
                <a:latin typeface="Titillium Web"/>
                <a:ea typeface="Titillium Web"/>
                <a:cs typeface="Titillium Web"/>
                <a:sym typeface="Titillium Web"/>
              </a:rPr>
              <a:t>Japan has made strategic investments in cultivating digital skills within its workforce by </a:t>
            </a:r>
            <a:r>
              <a:rPr b="1" lang="zh-CN" sz="1600">
                <a:solidFill>
                  <a:schemeClr val="dk1"/>
                </a:solidFill>
                <a:latin typeface="Titillium Web"/>
                <a:ea typeface="Titillium Web"/>
                <a:cs typeface="Titillium Web"/>
                <a:sym typeface="Titillium Web"/>
              </a:rPr>
              <a:t>implementing targeted upskilling programs</a:t>
            </a:r>
            <a:r>
              <a:rPr lang="zh-CN" sz="1600">
                <a:solidFill>
                  <a:schemeClr val="dk1"/>
                </a:solidFill>
                <a:latin typeface="Titillium Web"/>
                <a:ea typeface="Titillium Web"/>
                <a:cs typeface="Titillium Web"/>
                <a:sym typeface="Titillium Web"/>
              </a:rPr>
              <a:t> to ensure a high level of preparedness for the demands of the digital era. </a:t>
            </a:r>
            <a:endParaRPr b="1" sz="1600">
              <a:solidFill>
                <a:schemeClr val="dk1"/>
              </a:solidFill>
              <a:latin typeface="Titillium Web"/>
              <a:ea typeface="Titillium Web"/>
              <a:cs typeface="Titillium Web"/>
              <a:sym typeface="Titillium Web"/>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0" name="Shape 3660"/>
        <p:cNvGrpSpPr/>
        <p:nvPr/>
      </p:nvGrpSpPr>
      <p:grpSpPr>
        <a:xfrm>
          <a:off x="0" y="0"/>
          <a:ext cx="0" cy="0"/>
          <a:chOff x="0" y="0"/>
          <a:chExt cx="0" cy="0"/>
        </a:xfrm>
      </p:grpSpPr>
      <p:sp>
        <p:nvSpPr>
          <p:cNvPr id="3661" name="Google Shape;3661;p94"/>
          <p:cNvSpPr txBox="1"/>
          <p:nvPr>
            <p:ph type="title"/>
          </p:nvPr>
        </p:nvSpPr>
        <p:spPr>
          <a:xfrm>
            <a:off x="995950" y="103375"/>
            <a:ext cx="8290200" cy="110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2200">
              <a:latin typeface="Titillium Web"/>
              <a:ea typeface="Titillium Web"/>
              <a:cs typeface="Titillium Web"/>
              <a:sym typeface="Titillium Web"/>
            </a:endParaRPr>
          </a:p>
          <a:p>
            <a:pPr indent="0" lvl="0" marL="0" rtl="0" algn="l">
              <a:lnSpc>
                <a:spcPct val="115000"/>
              </a:lnSpc>
              <a:spcBef>
                <a:spcPts val="1000"/>
              </a:spcBef>
              <a:spcAft>
                <a:spcPts val="1000"/>
              </a:spcAft>
              <a:buClr>
                <a:schemeClr val="dk1"/>
              </a:buClr>
              <a:buSzPts val="1100"/>
              <a:buFont typeface="Arial"/>
              <a:buNone/>
            </a:pPr>
            <a:r>
              <a:rPr lang="zh-CN" sz="2200">
                <a:latin typeface="Titillium Web"/>
                <a:ea typeface="Titillium Web"/>
                <a:cs typeface="Titillium Web"/>
                <a:sym typeface="Titillium Web"/>
              </a:rPr>
              <a:t>Canada’s Digital Innovation and Infrastructure Enhancement</a:t>
            </a:r>
            <a:endParaRPr sz="2200">
              <a:latin typeface="Titillium Web"/>
              <a:ea typeface="Titillium Web"/>
              <a:cs typeface="Titillium Web"/>
              <a:sym typeface="Titillium Web"/>
            </a:endParaRPr>
          </a:p>
        </p:txBody>
      </p:sp>
      <p:sp>
        <p:nvSpPr>
          <p:cNvPr id="3662" name="Google Shape;3662;p94"/>
          <p:cNvSpPr txBox="1"/>
          <p:nvPr>
            <p:ph idx="1" type="subTitle"/>
          </p:nvPr>
        </p:nvSpPr>
        <p:spPr>
          <a:xfrm>
            <a:off x="501875" y="1206075"/>
            <a:ext cx="7929600" cy="4209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zh-CN" sz="1700"/>
              <a:t>Multidisciplinary Team Formation: </a:t>
            </a:r>
            <a:endParaRPr b="1" sz="1700"/>
          </a:p>
          <a:p>
            <a:pPr indent="0" lvl="0" marL="0" rtl="0" algn="l">
              <a:lnSpc>
                <a:spcPct val="100000"/>
              </a:lnSpc>
              <a:spcBef>
                <a:spcPts val="0"/>
              </a:spcBef>
              <a:spcAft>
                <a:spcPts val="0"/>
              </a:spcAft>
              <a:buNone/>
            </a:pPr>
            <a:r>
              <a:rPr lang="zh-CN" sz="1600"/>
              <a:t>Form a team from government, industry, academia,  and the private sector</a:t>
            </a:r>
            <a:endParaRPr sz="1600"/>
          </a:p>
          <a:p>
            <a:pPr indent="0" lvl="0" marL="45720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b="1" lang="zh-CN" sz="1700"/>
              <a:t>Knowledge Exchange Initiatives: </a:t>
            </a:r>
            <a:endParaRPr b="1" sz="1700"/>
          </a:p>
          <a:p>
            <a:pPr indent="0" lvl="0" marL="0" rtl="0" algn="l">
              <a:lnSpc>
                <a:spcPct val="100000"/>
              </a:lnSpc>
              <a:spcBef>
                <a:spcPts val="0"/>
              </a:spcBef>
              <a:spcAft>
                <a:spcPts val="0"/>
              </a:spcAft>
              <a:buNone/>
            </a:pPr>
            <a:r>
              <a:rPr lang="zh-CN" sz="1600"/>
              <a:t>Facilitate workshops, joint projects, and innovation hubs</a:t>
            </a:r>
            <a:endParaRPr sz="1600"/>
          </a:p>
          <a:p>
            <a:pPr indent="0" lvl="0" marL="45720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b="1" lang="zh-CN" sz="1700"/>
              <a:t>Cross-Sectoral Collaboration: </a:t>
            </a:r>
            <a:endParaRPr b="1" sz="1700"/>
          </a:p>
          <a:p>
            <a:pPr indent="0" lvl="0" marL="0" rtl="0" algn="l">
              <a:lnSpc>
                <a:spcPct val="100000"/>
              </a:lnSpc>
              <a:spcBef>
                <a:spcPts val="0"/>
              </a:spcBef>
              <a:spcAft>
                <a:spcPts val="0"/>
              </a:spcAft>
              <a:buNone/>
            </a:pPr>
            <a:r>
              <a:rPr lang="zh-CN" sz="1600"/>
              <a:t>Create dialogue platforms</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b="1" lang="zh-CN" sz="1700"/>
              <a:t>Prioritizing Internet Expansion: </a:t>
            </a:r>
            <a:endParaRPr b="1" sz="1700"/>
          </a:p>
          <a:p>
            <a:pPr indent="0" lvl="0" marL="0" rtl="0" algn="l">
              <a:lnSpc>
                <a:spcPct val="100000"/>
              </a:lnSpc>
              <a:spcBef>
                <a:spcPts val="0"/>
              </a:spcBef>
              <a:spcAft>
                <a:spcPts val="0"/>
              </a:spcAft>
              <a:buNone/>
            </a:pPr>
            <a:r>
              <a:rPr lang="zh-CN" sz="1600"/>
              <a:t>Ensure universal high-speed internet access.</a:t>
            </a:r>
            <a:endParaRPr sz="1600"/>
          </a:p>
          <a:p>
            <a:pPr indent="0" lvl="0" marL="45720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b="1" lang="zh-CN" sz="1700"/>
              <a:t>Invest in Robust Infrastructure:</a:t>
            </a:r>
            <a:endParaRPr b="1" sz="1700"/>
          </a:p>
          <a:p>
            <a:pPr indent="0" lvl="0" marL="0" rtl="0" algn="l">
              <a:lnSpc>
                <a:spcPct val="100000"/>
              </a:lnSpc>
              <a:spcBef>
                <a:spcPts val="0"/>
              </a:spcBef>
              <a:spcAft>
                <a:spcPts val="0"/>
              </a:spcAft>
              <a:buNone/>
            </a:pPr>
            <a:r>
              <a:rPr lang="zh-CN" sz="1600"/>
              <a:t>Upgrade for advanced connectivity and security</a:t>
            </a:r>
            <a:endParaRPr sz="1600"/>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1000"/>
              </a:spcBef>
              <a:spcAft>
                <a:spcPts val="0"/>
              </a:spcAft>
              <a:buNone/>
            </a:pPr>
            <a:r>
              <a:t/>
            </a:r>
            <a:endParaRPr>
              <a:latin typeface="Times New Roman"/>
              <a:ea typeface="Times New Roman"/>
              <a:cs typeface="Times New Roman"/>
              <a:sym typeface="Times New Roman"/>
            </a:endParaRPr>
          </a:p>
          <a:p>
            <a:pPr indent="0" lvl="0" marL="457200" rtl="0" algn="l">
              <a:spcBef>
                <a:spcPts val="1000"/>
              </a:spcBef>
              <a:spcAft>
                <a:spcPts val="0"/>
              </a:spcAft>
              <a:buNone/>
            </a:pPr>
            <a:r>
              <a:t/>
            </a:r>
            <a:endParaRPr>
              <a:latin typeface="Times New Roman"/>
              <a:ea typeface="Times New Roman"/>
              <a:cs typeface="Times New Roman"/>
              <a:sym typeface="Times New Roman"/>
            </a:endParaRPr>
          </a:p>
          <a:p>
            <a:pPr indent="0" lvl="0" marL="0" rtl="0" algn="l">
              <a:spcBef>
                <a:spcPts val="1000"/>
              </a:spcBef>
              <a:spcAft>
                <a:spcPts val="0"/>
              </a:spcAft>
              <a:buNone/>
            </a:pPr>
            <a:r>
              <a:t/>
            </a:r>
            <a:endParaRPr/>
          </a:p>
        </p:txBody>
      </p:sp>
      <p:sp>
        <p:nvSpPr>
          <p:cNvPr id="3663" name="Google Shape;3663;p94"/>
          <p:cNvSpPr txBox="1"/>
          <p:nvPr/>
        </p:nvSpPr>
        <p:spPr>
          <a:xfrm>
            <a:off x="3324900" y="103375"/>
            <a:ext cx="24942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2400">
                <a:solidFill>
                  <a:schemeClr val="dk1"/>
                </a:solidFill>
                <a:latin typeface="Titillium Web"/>
                <a:ea typeface="Titillium Web"/>
                <a:cs typeface="Titillium Web"/>
                <a:sym typeface="Titillium Web"/>
              </a:rPr>
              <a:t>Strategies:</a:t>
            </a:r>
            <a:endParaRPr b="1" sz="2400">
              <a:solidFill>
                <a:schemeClr val="dk1"/>
              </a:solidFill>
              <a:latin typeface="Titillium Web"/>
              <a:ea typeface="Titillium Web"/>
              <a:cs typeface="Titillium Web"/>
              <a:sym typeface="Titillium Web"/>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7" name="Shape 3667"/>
        <p:cNvGrpSpPr/>
        <p:nvPr/>
      </p:nvGrpSpPr>
      <p:grpSpPr>
        <a:xfrm>
          <a:off x="0" y="0"/>
          <a:ext cx="0" cy="0"/>
          <a:chOff x="0" y="0"/>
          <a:chExt cx="0" cy="0"/>
        </a:xfrm>
      </p:grpSpPr>
      <p:sp>
        <p:nvSpPr>
          <p:cNvPr id="3668" name="Google Shape;3668;p95"/>
          <p:cNvSpPr txBox="1"/>
          <p:nvPr/>
        </p:nvSpPr>
        <p:spPr>
          <a:xfrm flipH="1">
            <a:off x="754001" y="2120950"/>
            <a:ext cx="2143200" cy="46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zh-CN" sz="1700">
                <a:solidFill>
                  <a:schemeClr val="dk1"/>
                </a:solidFill>
                <a:latin typeface="Titillium Web"/>
                <a:ea typeface="Titillium Web"/>
                <a:cs typeface="Titillium Web"/>
                <a:sym typeface="Titillium Web"/>
              </a:rPr>
              <a:t>Strategic Collaboration</a:t>
            </a:r>
            <a:endParaRPr b="1" sz="1700">
              <a:solidFill>
                <a:schemeClr val="dk1"/>
              </a:solidFill>
              <a:latin typeface="Titillium Web"/>
              <a:ea typeface="Titillium Web"/>
              <a:cs typeface="Titillium Web"/>
              <a:sym typeface="Titillium Web"/>
            </a:endParaRPr>
          </a:p>
        </p:txBody>
      </p:sp>
      <p:sp>
        <p:nvSpPr>
          <p:cNvPr id="3669" name="Google Shape;3669;p95"/>
          <p:cNvSpPr txBox="1"/>
          <p:nvPr/>
        </p:nvSpPr>
        <p:spPr>
          <a:xfrm flipH="1">
            <a:off x="669325" y="1261425"/>
            <a:ext cx="2410500" cy="78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zh-CN">
                <a:solidFill>
                  <a:schemeClr val="dk1"/>
                </a:solidFill>
                <a:latin typeface="Titillium Web"/>
                <a:ea typeface="Titillium Web"/>
                <a:cs typeface="Titillium Web"/>
                <a:sym typeface="Titillium Web"/>
              </a:rPr>
              <a:t>Create sector-specific </a:t>
            </a:r>
            <a:endParaRPr>
              <a:solidFill>
                <a:schemeClr val="dk1"/>
              </a:solidFill>
              <a:latin typeface="Titillium Web"/>
              <a:ea typeface="Titillium Web"/>
              <a:cs typeface="Titillium Web"/>
              <a:sym typeface="Titillium Web"/>
            </a:endParaRPr>
          </a:p>
          <a:p>
            <a:pPr indent="0" lvl="0" marL="0" rtl="0" algn="ctr">
              <a:lnSpc>
                <a:spcPct val="115000"/>
              </a:lnSpc>
              <a:spcBef>
                <a:spcPts val="0"/>
              </a:spcBef>
              <a:spcAft>
                <a:spcPts val="0"/>
              </a:spcAft>
              <a:buNone/>
            </a:pPr>
            <a:r>
              <a:rPr lang="zh-CN">
                <a:solidFill>
                  <a:schemeClr val="dk1"/>
                </a:solidFill>
                <a:latin typeface="Titillium Web"/>
                <a:ea typeface="Titillium Web"/>
                <a:cs typeface="Titillium Web"/>
                <a:sym typeface="Titillium Web"/>
              </a:rPr>
              <a:t>digital transformation training programs</a:t>
            </a:r>
            <a:endParaRPr>
              <a:solidFill>
                <a:schemeClr val="dk1"/>
              </a:solidFill>
              <a:latin typeface="Titillium Web"/>
              <a:ea typeface="Titillium Web"/>
              <a:cs typeface="Titillium Web"/>
              <a:sym typeface="Titillium Web"/>
            </a:endParaRPr>
          </a:p>
        </p:txBody>
      </p:sp>
      <p:sp>
        <p:nvSpPr>
          <p:cNvPr id="3670" name="Google Shape;3670;p95"/>
          <p:cNvSpPr txBox="1"/>
          <p:nvPr/>
        </p:nvSpPr>
        <p:spPr>
          <a:xfrm flipH="1">
            <a:off x="2546826" y="3294000"/>
            <a:ext cx="2143200" cy="461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zh-CN" sz="1700">
                <a:solidFill>
                  <a:schemeClr val="dk1"/>
                </a:solidFill>
                <a:latin typeface="Titillium Web"/>
                <a:ea typeface="Titillium Web"/>
                <a:cs typeface="Titillium Web"/>
                <a:sym typeface="Titillium Web"/>
              </a:rPr>
              <a:t>Emerging Technologies</a:t>
            </a:r>
            <a:endParaRPr b="1" sz="1700">
              <a:solidFill>
                <a:schemeClr val="dk1"/>
              </a:solidFill>
              <a:latin typeface="Titillium Web"/>
              <a:ea typeface="Titillium Web"/>
              <a:cs typeface="Titillium Web"/>
              <a:sym typeface="Titillium Web"/>
            </a:endParaRPr>
          </a:p>
        </p:txBody>
      </p:sp>
      <p:sp>
        <p:nvSpPr>
          <p:cNvPr id="3671" name="Google Shape;3671;p95"/>
          <p:cNvSpPr txBox="1"/>
          <p:nvPr/>
        </p:nvSpPr>
        <p:spPr>
          <a:xfrm flipH="1">
            <a:off x="2546825" y="3703332"/>
            <a:ext cx="2143200" cy="88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zh-CN">
                <a:solidFill>
                  <a:schemeClr val="dk1"/>
                </a:solidFill>
                <a:latin typeface="Titillium Web"/>
                <a:ea typeface="Titillium Web"/>
                <a:cs typeface="Titillium Web"/>
                <a:sym typeface="Titillium Web"/>
              </a:rPr>
              <a:t>Develop training focused on AI, machine learning, blockchain, and IoT</a:t>
            </a:r>
            <a:endParaRPr>
              <a:solidFill>
                <a:schemeClr val="dk1"/>
              </a:solidFill>
              <a:latin typeface="Titillium Web"/>
              <a:ea typeface="Titillium Web"/>
              <a:cs typeface="Titillium Web"/>
              <a:sym typeface="Titillium Web"/>
            </a:endParaRPr>
          </a:p>
        </p:txBody>
      </p:sp>
      <p:sp>
        <p:nvSpPr>
          <p:cNvPr id="3672" name="Google Shape;3672;p95"/>
          <p:cNvSpPr txBox="1"/>
          <p:nvPr/>
        </p:nvSpPr>
        <p:spPr>
          <a:xfrm flipH="1">
            <a:off x="4396226" y="2120950"/>
            <a:ext cx="2143200" cy="46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zh-CN" sz="1700">
                <a:solidFill>
                  <a:schemeClr val="dk1"/>
                </a:solidFill>
                <a:latin typeface="Titillium Web"/>
                <a:ea typeface="Titillium Web"/>
                <a:cs typeface="Titillium Web"/>
                <a:sym typeface="Titillium Web"/>
              </a:rPr>
              <a:t>Industry-Alignment Partnerships</a:t>
            </a:r>
            <a:endParaRPr b="1" sz="1700">
              <a:solidFill>
                <a:schemeClr val="dk1"/>
              </a:solidFill>
              <a:latin typeface="Titillium Web"/>
              <a:ea typeface="Titillium Web"/>
              <a:cs typeface="Titillium Web"/>
              <a:sym typeface="Titillium Web"/>
            </a:endParaRPr>
          </a:p>
        </p:txBody>
      </p:sp>
      <p:sp>
        <p:nvSpPr>
          <p:cNvPr id="3673" name="Google Shape;3673;p95"/>
          <p:cNvSpPr txBox="1"/>
          <p:nvPr/>
        </p:nvSpPr>
        <p:spPr>
          <a:xfrm flipH="1">
            <a:off x="4396813" y="1261422"/>
            <a:ext cx="2143200" cy="78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zh-CN">
                <a:solidFill>
                  <a:schemeClr val="dk1"/>
                </a:solidFill>
                <a:latin typeface="Titillium Web"/>
                <a:ea typeface="Titillium Web"/>
                <a:cs typeface="Titillium Web"/>
                <a:sym typeface="Titillium Web"/>
              </a:rPr>
              <a:t>Forge partnerships with key industries for training alignment</a:t>
            </a:r>
            <a:endParaRPr>
              <a:solidFill>
                <a:schemeClr val="dk1"/>
              </a:solidFill>
              <a:latin typeface="Titillium Web"/>
              <a:ea typeface="Titillium Web"/>
              <a:cs typeface="Titillium Web"/>
              <a:sym typeface="Titillium Web"/>
            </a:endParaRPr>
          </a:p>
        </p:txBody>
      </p:sp>
      <p:sp>
        <p:nvSpPr>
          <p:cNvPr id="3674" name="Google Shape;3674;p95"/>
          <p:cNvSpPr txBox="1"/>
          <p:nvPr/>
        </p:nvSpPr>
        <p:spPr>
          <a:xfrm flipH="1">
            <a:off x="6246801" y="3649675"/>
            <a:ext cx="2143200" cy="461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zh-CN" sz="1700">
                <a:solidFill>
                  <a:schemeClr val="dk1"/>
                </a:solidFill>
                <a:latin typeface="Titillium Web"/>
                <a:ea typeface="Titillium Web"/>
                <a:cs typeface="Titillium Web"/>
                <a:sym typeface="Titillium Web"/>
              </a:rPr>
              <a:t>Continuous Monitoring &amp; Adjustment</a:t>
            </a:r>
            <a:endParaRPr b="1" sz="1700">
              <a:solidFill>
                <a:schemeClr val="dk1"/>
              </a:solidFill>
              <a:latin typeface="Titillium Web"/>
              <a:ea typeface="Titillium Web"/>
              <a:cs typeface="Titillium Web"/>
              <a:sym typeface="Titillium Web"/>
            </a:endParaRPr>
          </a:p>
        </p:txBody>
      </p:sp>
      <p:sp>
        <p:nvSpPr>
          <p:cNvPr id="3675" name="Google Shape;3675;p95"/>
          <p:cNvSpPr txBox="1"/>
          <p:nvPr/>
        </p:nvSpPr>
        <p:spPr>
          <a:xfrm flipH="1">
            <a:off x="6246800" y="4058453"/>
            <a:ext cx="2143200" cy="7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zh-CN">
                <a:solidFill>
                  <a:schemeClr val="dk1"/>
                </a:solidFill>
                <a:latin typeface="Titillium Web"/>
                <a:ea typeface="Titillium Web"/>
                <a:cs typeface="Titillium Web"/>
                <a:sym typeface="Titillium Web"/>
              </a:rPr>
              <a:t>Regularly evaluate and adapt training strategies</a:t>
            </a:r>
            <a:endParaRPr>
              <a:solidFill>
                <a:schemeClr val="dk1"/>
              </a:solidFill>
              <a:latin typeface="Titillium Web"/>
              <a:ea typeface="Titillium Web"/>
              <a:cs typeface="Titillium Web"/>
              <a:sym typeface="Titillium Web"/>
            </a:endParaRPr>
          </a:p>
        </p:txBody>
      </p:sp>
      <p:sp>
        <p:nvSpPr>
          <p:cNvPr id="3676" name="Google Shape;3676;p95"/>
          <p:cNvSpPr/>
          <p:nvPr/>
        </p:nvSpPr>
        <p:spPr>
          <a:xfrm>
            <a:off x="1653251" y="2765375"/>
            <a:ext cx="344700" cy="344700"/>
          </a:xfrm>
          <a:prstGeom prst="donut">
            <a:avLst>
              <a:gd fmla="val 2129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3677" name="Google Shape;3677;p95"/>
          <p:cNvSpPr/>
          <p:nvPr/>
        </p:nvSpPr>
        <p:spPr>
          <a:xfrm>
            <a:off x="3446076" y="2765375"/>
            <a:ext cx="344700" cy="344700"/>
          </a:xfrm>
          <a:prstGeom prst="donut">
            <a:avLst>
              <a:gd fmla="val 2129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3678" name="Google Shape;3678;p95"/>
          <p:cNvSpPr/>
          <p:nvPr/>
        </p:nvSpPr>
        <p:spPr>
          <a:xfrm>
            <a:off x="5295476" y="2765375"/>
            <a:ext cx="344700" cy="344700"/>
          </a:xfrm>
          <a:prstGeom prst="donut">
            <a:avLst>
              <a:gd fmla="val 2129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3679" name="Google Shape;3679;p95"/>
          <p:cNvSpPr/>
          <p:nvPr/>
        </p:nvSpPr>
        <p:spPr>
          <a:xfrm>
            <a:off x="7146051" y="2765375"/>
            <a:ext cx="344700" cy="344700"/>
          </a:xfrm>
          <a:prstGeom prst="donut">
            <a:avLst>
              <a:gd fmla="val 2129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cxnSp>
        <p:nvCxnSpPr>
          <p:cNvPr id="3680" name="Google Shape;3680;p95"/>
          <p:cNvCxnSpPr>
            <a:stCxn id="3676" idx="6"/>
            <a:endCxn id="3677" idx="2"/>
          </p:cNvCxnSpPr>
          <p:nvPr/>
        </p:nvCxnSpPr>
        <p:spPr>
          <a:xfrm>
            <a:off x="1997951" y="2937725"/>
            <a:ext cx="1448100" cy="600"/>
          </a:xfrm>
          <a:prstGeom prst="bentConnector3">
            <a:avLst>
              <a:gd fmla="val 50001" name="adj1"/>
            </a:avLst>
          </a:prstGeom>
          <a:noFill/>
          <a:ln cap="flat" cmpd="sng" w="38100">
            <a:solidFill>
              <a:schemeClr val="dk2"/>
            </a:solidFill>
            <a:prstDash val="solid"/>
            <a:round/>
            <a:headEnd len="med" w="med" type="none"/>
            <a:tailEnd len="med" w="med" type="none"/>
          </a:ln>
        </p:spPr>
      </p:cxnSp>
      <p:cxnSp>
        <p:nvCxnSpPr>
          <p:cNvPr id="3681" name="Google Shape;3681;p95"/>
          <p:cNvCxnSpPr>
            <a:stCxn id="3677" idx="6"/>
            <a:endCxn id="3678" idx="2"/>
          </p:cNvCxnSpPr>
          <p:nvPr/>
        </p:nvCxnSpPr>
        <p:spPr>
          <a:xfrm>
            <a:off x="3790776" y="2937725"/>
            <a:ext cx="1504800" cy="600"/>
          </a:xfrm>
          <a:prstGeom prst="bentConnector3">
            <a:avLst>
              <a:gd fmla="val 49997" name="adj1"/>
            </a:avLst>
          </a:prstGeom>
          <a:noFill/>
          <a:ln cap="flat" cmpd="sng" w="38100">
            <a:solidFill>
              <a:schemeClr val="dk2"/>
            </a:solidFill>
            <a:prstDash val="solid"/>
            <a:round/>
            <a:headEnd len="med" w="med" type="none"/>
            <a:tailEnd len="med" w="med" type="none"/>
          </a:ln>
        </p:spPr>
      </p:cxnSp>
      <p:cxnSp>
        <p:nvCxnSpPr>
          <p:cNvPr id="3682" name="Google Shape;3682;p95"/>
          <p:cNvCxnSpPr>
            <a:stCxn id="3678" idx="6"/>
            <a:endCxn id="3679" idx="2"/>
          </p:cNvCxnSpPr>
          <p:nvPr/>
        </p:nvCxnSpPr>
        <p:spPr>
          <a:xfrm>
            <a:off x="5640176" y="2937725"/>
            <a:ext cx="1506000" cy="600"/>
          </a:xfrm>
          <a:prstGeom prst="bentConnector3">
            <a:avLst>
              <a:gd fmla="val 49996" name="adj1"/>
            </a:avLst>
          </a:prstGeom>
          <a:noFill/>
          <a:ln cap="flat" cmpd="sng" w="38100">
            <a:solidFill>
              <a:schemeClr val="dk2"/>
            </a:solidFill>
            <a:prstDash val="solid"/>
            <a:round/>
            <a:headEnd len="med" w="med" type="none"/>
            <a:tailEnd len="med" w="med" type="none"/>
          </a:ln>
        </p:spPr>
      </p:cxnSp>
      <p:sp>
        <p:nvSpPr>
          <p:cNvPr id="3683" name="Google Shape;3683;p95"/>
          <p:cNvSpPr txBox="1"/>
          <p:nvPr>
            <p:ph type="title"/>
          </p:nvPr>
        </p:nvSpPr>
        <p:spPr>
          <a:xfrm>
            <a:off x="394325" y="251675"/>
            <a:ext cx="8489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sz="2300">
                <a:latin typeface="Titillium Web"/>
                <a:ea typeface="Titillium Web"/>
                <a:cs typeface="Titillium Web"/>
                <a:sym typeface="Titillium Web"/>
              </a:rPr>
              <a:t>Tailored Digital Skills Training for Industry-Specific Needs</a:t>
            </a:r>
            <a:endParaRPr sz="2300">
              <a:latin typeface="Titillium Web"/>
              <a:ea typeface="Titillium Web"/>
              <a:cs typeface="Titillium Web"/>
              <a:sym typeface="Titillium Web"/>
            </a:endParaRPr>
          </a:p>
        </p:txBody>
      </p:sp>
      <p:grpSp>
        <p:nvGrpSpPr>
          <p:cNvPr id="3684" name="Google Shape;3684;p95"/>
          <p:cNvGrpSpPr/>
          <p:nvPr/>
        </p:nvGrpSpPr>
        <p:grpSpPr>
          <a:xfrm>
            <a:off x="5239628" y="3293391"/>
            <a:ext cx="457561" cy="409936"/>
            <a:chOff x="3497300" y="3227275"/>
            <a:chExt cx="296175" cy="296175"/>
          </a:xfrm>
        </p:grpSpPr>
        <p:sp>
          <p:nvSpPr>
            <p:cNvPr id="3685" name="Google Shape;3685;p95"/>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304B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95"/>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304B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95"/>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304B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95"/>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304B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95"/>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304B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95"/>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304B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95"/>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304B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95"/>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304B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3" name="Google Shape;3693;p95"/>
          <p:cNvGrpSpPr/>
          <p:nvPr/>
        </p:nvGrpSpPr>
        <p:grpSpPr>
          <a:xfrm>
            <a:off x="1596817" y="3293393"/>
            <a:ext cx="457579" cy="409914"/>
            <a:chOff x="6543825" y="3202075"/>
            <a:chExt cx="296975" cy="275350"/>
          </a:xfrm>
        </p:grpSpPr>
        <p:sp>
          <p:nvSpPr>
            <p:cNvPr id="3694" name="Google Shape;3694;p95"/>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95"/>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95"/>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95"/>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95"/>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95"/>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95"/>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95"/>
          <p:cNvGrpSpPr/>
          <p:nvPr/>
        </p:nvGrpSpPr>
        <p:grpSpPr>
          <a:xfrm>
            <a:off x="7112467" y="2236739"/>
            <a:ext cx="411862" cy="344701"/>
            <a:chOff x="-31094350" y="3194000"/>
            <a:chExt cx="292225" cy="291650"/>
          </a:xfrm>
        </p:grpSpPr>
        <p:sp>
          <p:nvSpPr>
            <p:cNvPr id="3702" name="Google Shape;3702;p9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9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9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9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9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9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9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9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95"/>
          <p:cNvGrpSpPr/>
          <p:nvPr/>
        </p:nvGrpSpPr>
        <p:grpSpPr>
          <a:xfrm>
            <a:off x="3446065" y="2146548"/>
            <a:ext cx="344704" cy="409891"/>
            <a:chOff x="-48233050" y="3569725"/>
            <a:chExt cx="252050" cy="299475"/>
          </a:xfrm>
        </p:grpSpPr>
        <p:sp>
          <p:nvSpPr>
            <p:cNvPr id="3711" name="Google Shape;3711;p95"/>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95"/>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95"/>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7" name="Shape 3717"/>
        <p:cNvGrpSpPr/>
        <p:nvPr/>
      </p:nvGrpSpPr>
      <p:grpSpPr>
        <a:xfrm>
          <a:off x="0" y="0"/>
          <a:ext cx="0" cy="0"/>
          <a:chOff x="0" y="0"/>
          <a:chExt cx="0" cy="0"/>
        </a:xfrm>
      </p:grpSpPr>
      <p:sp>
        <p:nvSpPr>
          <p:cNvPr id="3718" name="Google Shape;3718;p96"/>
          <p:cNvSpPr txBox="1"/>
          <p:nvPr>
            <p:ph type="title"/>
          </p:nvPr>
        </p:nvSpPr>
        <p:spPr>
          <a:xfrm>
            <a:off x="3982663" y="525125"/>
            <a:ext cx="4448100" cy="1058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zh-CN"/>
              <a:t>Thanks!</a:t>
            </a:r>
            <a:endParaRPr/>
          </a:p>
        </p:txBody>
      </p:sp>
      <p:sp>
        <p:nvSpPr>
          <p:cNvPr id="3719" name="Google Shape;3719;p96"/>
          <p:cNvSpPr txBox="1"/>
          <p:nvPr>
            <p:ph idx="1" type="subTitle"/>
          </p:nvPr>
        </p:nvSpPr>
        <p:spPr>
          <a:xfrm>
            <a:off x="3982675" y="1886437"/>
            <a:ext cx="4448100" cy="105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zh-CN" sz="2100"/>
              <a:t>Do you have any questions?</a:t>
            </a:r>
            <a:endParaRPr b="1" sz="2100"/>
          </a:p>
          <a:p>
            <a:pPr indent="0" lvl="0" marL="0" rtl="0" algn="r">
              <a:spcBef>
                <a:spcPts val="0"/>
              </a:spcBef>
              <a:spcAft>
                <a:spcPts val="0"/>
              </a:spcAft>
              <a:buNone/>
            </a:pPr>
            <a:r>
              <a:t/>
            </a:r>
            <a:endParaRPr sz="1800"/>
          </a:p>
        </p:txBody>
      </p:sp>
      <p:sp>
        <p:nvSpPr>
          <p:cNvPr id="3720" name="Google Shape;3720;p96"/>
          <p:cNvSpPr txBox="1"/>
          <p:nvPr/>
        </p:nvSpPr>
        <p:spPr>
          <a:xfrm>
            <a:off x="5732575" y="3247750"/>
            <a:ext cx="2622000" cy="62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600">
                <a:solidFill>
                  <a:schemeClr val="dk1"/>
                </a:solidFill>
                <a:latin typeface="Titillium Web"/>
                <a:ea typeface="Titillium Web"/>
                <a:cs typeface="Titillium Web"/>
                <a:sym typeface="Titillium Web"/>
              </a:rPr>
              <a:t>Group 10 MIE1624</a:t>
            </a:r>
            <a:endParaRPr sz="1600">
              <a:solidFill>
                <a:schemeClr val="dk1"/>
              </a:solidFill>
              <a:latin typeface="Titillium Web"/>
              <a:ea typeface="Titillium Web"/>
              <a:cs typeface="Titillium Web"/>
              <a:sym typeface="Titillium Web"/>
            </a:endParaRPr>
          </a:p>
        </p:txBody>
      </p:sp>
      <p:grpSp>
        <p:nvGrpSpPr>
          <p:cNvPr id="3721" name="Google Shape;3721;p96"/>
          <p:cNvGrpSpPr/>
          <p:nvPr/>
        </p:nvGrpSpPr>
        <p:grpSpPr>
          <a:xfrm>
            <a:off x="359397" y="1268746"/>
            <a:ext cx="3521886" cy="2606005"/>
            <a:chOff x="615700" y="2804250"/>
            <a:chExt cx="2219349" cy="1642199"/>
          </a:xfrm>
        </p:grpSpPr>
        <p:sp>
          <p:nvSpPr>
            <p:cNvPr id="3722" name="Google Shape;3722;p96"/>
            <p:cNvSpPr/>
            <p:nvPr/>
          </p:nvSpPr>
          <p:spPr>
            <a:xfrm>
              <a:off x="1624829" y="4053320"/>
              <a:ext cx="49057" cy="38721"/>
            </a:xfrm>
            <a:custGeom>
              <a:rect b="b" l="l" r="r" t="t"/>
              <a:pathLst>
                <a:path extrusionOk="0" h="753" w="954">
                  <a:moveTo>
                    <a:pt x="201" y="1"/>
                  </a:moveTo>
                  <a:lnTo>
                    <a:pt x="1" y="302"/>
                  </a:lnTo>
                  <a:cubicBezTo>
                    <a:pt x="1" y="302"/>
                    <a:pt x="51" y="352"/>
                    <a:pt x="126" y="377"/>
                  </a:cubicBezTo>
                  <a:cubicBezTo>
                    <a:pt x="201" y="427"/>
                    <a:pt x="302" y="477"/>
                    <a:pt x="402" y="552"/>
                  </a:cubicBezTo>
                  <a:cubicBezTo>
                    <a:pt x="502" y="602"/>
                    <a:pt x="602" y="652"/>
                    <a:pt x="678" y="703"/>
                  </a:cubicBezTo>
                  <a:cubicBezTo>
                    <a:pt x="778" y="728"/>
                    <a:pt x="828" y="753"/>
                    <a:pt x="828" y="753"/>
                  </a:cubicBezTo>
                  <a:lnTo>
                    <a:pt x="953" y="427"/>
                  </a:lnTo>
                  <a:cubicBezTo>
                    <a:pt x="953" y="427"/>
                    <a:pt x="928" y="402"/>
                    <a:pt x="853" y="377"/>
                  </a:cubicBezTo>
                  <a:cubicBezTo>
                    <a:pt x="778" y="327"/>
                    <a:pt x="678" y="277"/>
                    <a:pt x="577" y="226"/>
                  </a:cubicBezTo>
                  <a:cubicBezTo>
                    <a:pt x="477" y="176"/>
                    <a:pt x="402" y="126"/>
                    <a:pt x="327" y="76"/>
                  </a:cubicBezTo>
                  <a:cubicBezTo>
                    <a:pt x="252" y="26"/>
                    <a:pt x="201" y="1"/>
                    <a:pt x="201" y="1"/>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96"/>
            <p:cNvSpPr/>
            <p:nvPr/>
          </p:nvSpPr>
          <p:spPr>
            <a:xfrm>
              <a:off x="1569447" y="4012078"/>
              <a:ext cx="47720" cy="43863"/>
            </a:xfrm>
            <a:custGeom>
              <a:rect b="b" l="l" r="r" t="t"/>
              <a:pathLst>
                <a:path extrusionOk="0" h="853" w="928">
                  <a:moveTo>
                    <a:pt x="251" y="1"/>
                  </a:moveTo>
                  <a:lnTo>
                    <a:pt x="0" y="276"/>
                  </a:lnTo>
                  <a:cubicBezTo>
                    <a:pt x="0" y="276"/>
                    <a:pt x="25" y="327"/>
                    <a:pt x="100" y="377"/>
                  </a:cubicBezTo>
                  <a:cubicBezTo>
                    <a:pt x="176" y="427"/>
                    <a:pt x="251" y="502"/>
                    <a:pt x="351" y="577"/>
                  </a:cubicBezTo>
                  <a:cubicBezTo>
                    <a:pt x="451" y="652"/>
                    <a:pt x="527" y="728"/>
                    <a:pt x="602" y="778"/>
                  </a:cubicBezTo>
                  <a:cubicBezTo>
                    <a:pt x="652" y="828"/>
                    <a:pt x="702" y="853"/>
                    <a:pt x="702" y="853"/>
                  </a:cubicBezTo>
                  <a:lnTo>
                    <a:pt x="928" y="552"/>
                  </a:lnTo>
                  <a:cubicBezTo>
                    <a:pt x="928" y="552"/>
                    <a:pt x="877" y="527"/>
                    <a:pt x="827" y="477"/>
                  </a:cubicBezTo>
                  <a:cubicBezTo>
                    <a:pt x="752" y="427"/>
                    <a:pt x="677" y="352"/>
                    <a:pt x="577" y="276"/>
                  </a:cubicBezTo>
                  <a:cubicBezTo>
                    <a:pt x="501" y="226"/>
                    <a:pt x="401" y="151"/>
                    <a:pt x="351" y="101"/>
                  </a:cubicBezTo>
                  <a:cubicBezTo>
                    <a:pt x="276" y="51"/>
                    <a:pt x="251" y="1"/>
                    <a:pt x="251" y="1"/>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96"/>
            <p:cNvSpPr/>
            <p:nvPr/>
          </p:nvSpPr>
          <p:spPr>
            <a:xfrm>
              <a:off x="1520440" y="3964409"/>
              <a:ext cx="45200" cy="46435"/>
            </a:xfrm>
            <a:custGeom>
              <a:rect b="b" l="l" r="r" t="t"/>
              <a:pathLst>
                <a:path extrusionOk="0" h="903" w="879">
                  <a:moveTo>
                    <a:pt x="277" y="0"/>
                  </a:moveTo>
                  <a:lnTo>
                    <a:pt x="1" y="226"/>
                  </a:lnTo>
                  <a:cubicBezTo>
                    <a:pt x="1" y="226"/>
                    <a:pt x="151" y="401"/>
                    <a:pt x="302" y="577"/>
                  </a:cubicBezTo>
                  <a:cubicBezTo>
                    <a:pt x="452" y="752"/>
                    <a:pt x="627" y="903"/>
                    <a:pt x="627" y="903"/>
                  </a:cubicBezTo>
                  <a:lnTo>
                    <a:pt x="878" y="627"/>
                  </a:lnTo>
                  <a:cubicBezTo>
                    <a:pt x="878" y="627"/>
                    <a:pt x="728" y="477"/>
                    <a:pt x="577" y="326"/>
                  </a:cubicBezTo>
                  <a:cubicBezTo>
                    <a:pt x="427" y="151"/>
                    <a:pt x="277" y="0"/>
                    <a:pt x="277" y="0"/>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96"/>
            <p:cNvSpPr/>
            <p:nvPr/>
          </p:nvSpPr>
          <p:spPr>
            <a:xfrm>
              <a:off x="1477913" y="3910260"/>
              <a:ext cx="42578" cy="49057"/>
            </a:xfrm>
            <a:custGeom>
              <a:rect b="b" l="l" r="r" t="t"/>
              <a:pathLst>
                <a:path extrusionOk="0" h="954" w="828">
                  <a:moveTo>
                    <a:pt x="302" y="1"/>
                  </a:moveTo>
                  <a:lnTo>
                    <a:pt x="1" y="201"/>
                  </a:lnTo>
                  <a:cubicBezTo>
                    <a:pt x="1" y="201"/>
                    <a:pt x="126" y="402"/>
                    <a:pt x="251" y="577"/>
                  </a:cubicBezTo>
                  <a:cubicBezTo>
                    <a:pt x="327" y="678"/>
                    <a:pt x="402" y="753"/>
                    <a:pt x="452" y="828"/>
                  </a:cubicBezTo>
                  <a:cubicBezTo>
                    <a:pt x="502" y="903"/>
                    <a:pt x="527" y="953"/>
                    <a:pt x="527" y="953"/>
                  </a:cubicBezTo>
                  <a:lnTo>
                    <a:pt x="828" y="728"/>
                  </a:lnTo>
                  <a:cubicBezTo>
                    <a:pt x="828" y="728"/>
                    <a:pt x="778" y="678"/>
                    <a:pt x="728" y="602"/>
                  </a:cubicBezTo>
                  <a:cubicBezTo>
                    <a:pt x="677" y="552"/>
                    <a:pt x="627" y="452"/>
                    <a:pt x="552" y="352"/>
                  </a:cubicBezTo>
                  <a:cubicBezTo>
                    <a:pt x="427" y="176"/>
                    <a:pt x="302" y="1"/>
                    <a:pt x="302" y="1"/>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96"/>
            <p:cNvSpPr/>
            <p:nvPr/>
          </p:nvSpPr>
          <p:spPr>
            <a:xfrm>
              <a:off x="1441866" y="3852306"/>
              <a:ext cx="38670" cy="49006"/>
            </a:xfrm>
            <a:custGeom>
              <a:rect b="b" l="l" r="r" t="t"/>
              <a:pathLst>
                <a:path extrusionOk="0" h="953" w="752">
                  <a:moveTo>
                    <a:pt x="326" y="0"/>
                  </a:moveTo>
                  <a:lnTo>
                    <a:pt x="0" y="150"/>
                  </a:lnTo>
                  <a:cubicBezTo>
                    <a:pt x="0" y="150"/>
                    <a:pt x="100" y="351"/>
                    <a:pt x="226" y="576"/>
                  </a:cubicBezTo>
                  <a:cubicBezTo>
                    <a:pt x="326" y="777"/>
                    <a:pt x="451" y="952"/>
                    <a:pt x="451" y="952"/>
                  </a:cubicBezTo>
                  <a:lnTo>
                    <a:pt x="752" y="777"/>
                  </a:lnTo>
                  <a:cubicBezTo>
                    <a:pt x="752" y="777"/>
                    <a:pt x="652" y="576"/>
                    <a:pt x="526" y="376"/>
                  </a:cubicBezTo>
                  <a:cubicBezTo>
                    <a:pt x="426" y="201"/>
                    <a:pt x="326" y="0"/>
                    <a:pt x="326" y="0"/>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96"/>
            <p:cNvSpPr/>
            <p:nvPr/>
          </p:nvSpPr>
          <p:spPr>
            <a:xfrm>
              <a:off x="1413480" y="3790444"/>
              <a:ext cx="34864" cy="49006"/>
            </a:xfrm>
            <a:custGeom>
              <a:rect b="b" l="l" r="r" t="t"/>
              <a:pathLst>
                <a:path extrusionOk="0" h="953" w="678">
                  <a:moveTo>
                    <a:pt x="326" y="0"/>
                  </a:moveTo>
                  <a:lnTo>
                    <a:pt x="1" y="125"/>
                  </a:lnTo>
                  <a:cubicBezTo>
                    <a:pt x="1" y="125"/>
                    <a:pt x="76" y="326"/>
                    <a:pt x="176" y="551"/>
                  </a:cubicBezTo>
                  <a:cubicBezTo>
                    <a:pt x="251" y="752"/>
                    <a:pt x="352" y="952"/>
                    <a:pt x="352" y="952"/>
                  </a:cubicBezTo>
                  <a:lnTo>
                    <a:pt x="677" y="802"/>
                  </a:lnTo>
                  <a:cubicBezTo>
                    <a:pt x="677" y="802"/>
                    <a:pt x="602" y="602"/>
                    <a:pt x="502" y="401"/>
                  </a:cubicBezTo>
                  <a:cubicBezTo>
                    <a:pt x="427" y="201"/>
                    <a:pt x="326" y="0"/>
                    <a:pt x="326" y="0"/>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96"/>
            <p:cNvSpPr/>
            <p:nvPr/>
          </p:nvSpPr>
          <p:spPr>
            <a:xfrm>
              <a:off x="1390288" y="3725959"/>
              <a:ext cx="32293" cy="49057"/>
            </a:xfrm>
            <a:custGeom>
              <a:rect b="b" l="l" r="r" t="t"/>
              <a:pathLst>
                <a:path extrusionOk="0" h="954" w="628">
                  <a:moveTo>
                    <a:pt x="351" y="1"/>
                  </a:moveTo>
                  <a:lnTo>
                    <a:pt x="1" y="101"/>
                  </a:lnTo>
                  <a:cubicBezTo>
                    <a:pt x="1" y="101"/>
                    <a:pt x="51" y="327"/>
                    <a:pt x="126" y="527"/>
                  </a:cubicBezTo>
                  <a:cubicBezTo>
                    <a:pt x="201" y="753"/>
                    <a:pt x="276" y="953"/>
                    <a:pt x="276" y="953"/>
                  </a:cubicBezTo>
                  <a:lnTo>
                    <a:pt x="627" y="828"/>
                  </a:lnTo>
                  <a:cubicBezTo>
                    <a:pt x="627" y="828"/>
                    <a:pt x="552" y="627"/>
                    <a:pt x="477" y="427"/>
                  </a:cubicBezTo>
                  <a:cubicBezTo>
                    <a:pt x="402" y="201"/>
                    <a:pt x="351" y="1"/>
                    <a:pt x="351" y="1"/>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96"/>
            <p:cNvSpPr/>
            <p:nvPr/>
          </p:nvSpPr>
          <p:spPr>
            <a:xfrm>
              <a:off x="1372238" y="3660241"/>
              <a:ext cx="29722" cy="49057"/>
            </a:xfrm>
            <a:custGeom>
              <a:rect b="b" l="l" r="r" t="t"/>
              <a:pathLst>
                <a:path extrusionOk="0" h="954" w="578">
                  <a:moveTo>
                    <a:pt x="352" y="1"/>
                  </a:moveTo>
                  <a:lnTo>
                    <a:pt x="1" y="76"/>
                  </a:lnTo>
                  <a:cubicBezTo>
                    <a:pt x="1" y="76"/>
                    <a:pt x="51" y="301"/>
                    <a:pt x="101" y="502"/>
                  </a:cubicBezTo>
                  <a:cubicBezTo>
                    <a:pt x="151" y="727"/>
                    <a:pt x="226" y="953"/>
                    <a:pt x="226" y="953"/>
                  </a:cubicBezTo>
                  <a:lnTo>
                    <a:pt x="577" y="853"/>
                  </a:lnTo>
                  <a:cubicBezTo>
                    <a:pt x="577" y="853"/>
                    <a:pt x="527" y="627"/>
                    <a:pt x="452" y="427"/>
                  </a:cubicBezTo>
                  <a:cubicBezTo>
                    <a:pt x="402" y="201"/>
                    <a:pt x="352" y="1"/>
                    <a:pt x="352" y="1"/>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96"/>
            <p:cNvSpPr/>
            <p:nvPr/>
          </p:nvSpPr>
          <p:spPr>
            <a:xfrm>
              <a:off x="1360668" y="3591951"/>
              <a:ext cx="25814" cy="49006"/>
            </a:xfrm>
            <a:custGeom>
              <a:rect b="b" l="l" r="r" t="t"/>
              <a:pathLst>
                <a:path extrusionOk="0" h="953" w="502">
                  <a:moveTo>
                    <a:pt x="376" y="0"/>
                  </a:moveTo>
                  <a:lnTo>
                    <a:pt x="0" y="50"/>
                  </a:lnTo>
                  <a:cubicBezTo>
                    <a:pt x="0" y="50"/>
                    <a:pt x="25" y="276"/>
                    <a:pt x="75" y="502"/>
                  </a:cubicBezTo>
                  <a:cubicBezTo>
                    <a:pt x="100" y="727"/>
                    <a:pt x="150" y="953"/>
                    <a:pt x="150" y="953"/>
                  </a:cubicBezTo>
                  <a:lnTo>
                    <a:pt x="501" y="903"/>
                  </a:lnTo>
                  <a:cubicBezTo>
                    <a:pt x="501" y="903"/>
                    <a:pt x="451" y="677"/>
                    <a:pt x="426" y="451"/>
                  </a:cubicBezTo>
                  <a:cubicBezTo>
                    <a:pt x="401" y="226"/>
                    <a:pt x="376" y="0"/>
                    <a:pt x="376" y="0"/>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96"/>
            <p:cNvSpPr/>
            <p:nvPr/>
          </p:nvSpPr>
          <p:spPr>
            <a:xfrm>
              <a:off x="1355475" y="3524946"/>
              <a:ext cx="21957" cy="47720"/>
            </a:xfrm>
            <a:custGeom>
              <a:rect b="b" l="l" r="r" t="t"/>
              <a:pathLst>
                <a:path extrusionOk="0" h="928" w="427">
                  <a:moveTo>
                    <a:pt x="1" y="0"/>
                  </a:moveTo>
                  <a:cubicBezTo>
                    <a:pt x="1" y="0"/>
                    <a:pt x="26" y="226"/>
                    <a:pt x="26" y="451"/>
                  </a:cubicBezTo>
                  <a:cubicBezTo>
                    <a:pt x="51" y="677"/>
                    <a:pt x="51" y="927"/>
                    <a:pt x="51" y="927"/>
                  </a:cubicBezTo>
                  <a:lnTo>
                    <a:pt x="427" y="877"/>
                  </a:lnTo>
                  <a:cubicBezTo>
                    <a:pt x="427" y="877"/>
                    <a:pt x="402" y="652"/>
                    <a:pt x="377" y="451"/>
                  </a:cubicBezTo>
                  <a:cubicBezTo>
                    <a:pt x="377" y="226"/>
                    <a:pt x="377" y="0"/>
                    <a:pt x="377" y="0"/>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96"/>
            <p:cNvSpPr/>
            <p:nvPr/>
          </p:nvSpPr>
          <p:spPr>
            <a:xfrm>
              <a:off x="1355475" y="3455319"/>
              <a:ext cx="20672" cy="47720"/>
            </a:xfrm>
            <a:custGeom>
              <a:rect b="b" l="l" r="r" t="t"/>
              <a:pathLst>
                <a:path extrusionOk="0" h="928" w="402">
                  <a:moveTo>
                    <a:pt x="51" y="1"/>
                  </a:moveTo>
                  <a:cubicBezTo>
                    <a:pt x="51" y="1"/>
                    <a:pt x="26" y="226"/>
                    <a:pt x="26" y="452"/>
                  </a:cubicBezTo>
                  <a:cubicBezTo>
                    <a:pt x="1" y="677"/>
                    <a:pt x="1" y="903"/>
                    <a:pt x="1" y="903"/>
                  </a:cubicBezTo>
                  <a:lnTo>
                    <a:pt x="377" y="928"/>
                  </a:lnTo>
                  <a:cubicBezTo>
                    <a:pt x="377" y="928"/>
                    <a:pt x="377" y="702"/>
                    <a:pt x="377" y="477"/>
                  </a:cubicBezTo>
                  <a:cubicBezTo>
                    <a:pt x="402" y="251"/>
                    <a:pt x="402" y="26"/>
                    <a:pt x="402" y="26"/>
                  </a:cubicBezTo>
                  <a:lnTo>
                    <a:pt x="51" y="1"/>
                  </a:ln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96"/>
            <p:cNvSpPr/>
            <p:nvPr/>
          </p:nvSpPr>
          <p:spPr>
            <a:xfrm>
              <a:off x="1360668" y="3385744"/>
              <a:ext cx="25814" cy="49006"/>
            </a:xfrm>
            <a:custGeom>
              <a:rect b="b" l="l" r="r" t="t"/>
              <a:pathLst>
                <a:path extrusionOk="0" h="953" w="502">
                  <a:moveTo>
                    <a:pt x="150" y="0"/>
                  </a:moveTo>
                  <a:cubicBezTo>
                    <a:pt x="150" y="0"/>
                    <a:pt x="125" y="50"/>
                    <a:pt x="125" y="151"/>
                  </a:cubicBezTo>
                  <a:cubicBezTo>
                    <a:pt x="100" y="226"/>
                    <a:pt x="75" y="351"/>
                    <a:pt x="50" y="451"/>
                  </a:cubicBezTo>
                  <a:cubicBezTo>
                    <a:pt x="25" y="677"/>
                    <a:pt x="0" y="903"/>
                    <a:pt x="0" y="903"/>
                  </a:cubicBezTo>
                  <a:lnTo>
                    <a:pt x="351" y="953"/>
                  </a:lnTo>
                  <a:cubicBezTo>
                    <a:pt x="351" y="953"/>
                    <a:pt x="376" y="727"/>
                    <a:pt x="426" y="502"/>
                  </a:cubicBezTo>
                  <a:cubicBezTo>
                    <a:pt x="426" y="401"/>
                    <a:pt x="451" y="301"/>
                    <a:pt x="476" y="226"/>
                  </a:cubicBezTo>
                  <a:cubicBezTo>
                    <a:pt x="501" y="126"/>
                    <a:pt x="501" y="75"/>
                    <a:pt x="501" y="75"/>
                  </a:cubicBezTo>
                  <a:lnTo>
                    <a:pt x="150" y="0"/>
                  </a:ln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96"/>
            <p:cNvSpPr/>
            <p:nvPr/>
          </p:nvSpPr>
          <p:spPr>
            <a:xfrm>
              <a:off x="1373524" y="3318739"/>
              <a:ext cx="31008" cy="49006"/>
            </a:xfrm>
            <a:custGeom>
              <a:rect b="b" l="l" r="r" t="t"/>
              <a:pathLst>
                <a:path extrusionOk="0" h="953" w="603">
                  <a:moveTo>
                    <a:pt x="251" y="0"/>
                  </a:moveTo>
                  <a:lnTo>
                    <a:pt x="1" y="877"/>
                  </a:lnTo>
                  <a:lnTo>
                    <a:pt x="352" y="952"/>
                  </a:lnTo>
                  <a:lnTo>
                    <a:pt x="602" y="100"/>
                  </a:lnTo>
                  <a:lnTo>
                    <a:pt x="251" y="0"/>
                  </a:ln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96"/>
            <p:cNvSpPr/>
            <p:nvPr/>
          </p:nvSpPr>
          <p:spPr>
            <a:xfrm>
              <a:off x="1394145" y="3252969"/>
              <a:ext cx="36150" cy="50343"/>
            </a:xfrm>
            <a:custGeom>
              <a:rect b="b" l="l" r="r" t="t"/>
              <a:pathLst>
                <a:path extrusionOk="0" h="979" w="703">
                  <a:moveTo>
                    <a:pt x="352" y="1"/>
                  </a:moveTo>
                  <a:lnTo>
                    <a:pt x="1" y="853"/>
                  </a:lnTo>
                  <a:lnTo>
                    <a:pt x="352" y="978"/>
                  </a:lnTo>
                  <a:lnTo>
                    <a:pt x="702" y="176"/>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96"/>
            <p:cNvSpPr/>
            <p:nvPr/>
          </p:nvSpPr>
          <p:spPr>
            <a:xfrm>
              <a:off x="1423816" y="3192392"/>
              <a:ext cx="40007" cy="49057"/>
            </a:xfrm>
            <a:custGeom>
              <a:rect b="b" l="l" r="r" t="t"/>
              <a:pathLst>
                <a:path extrusionOk="0" h="954" w="778">
                  <a:moveTo>
                    <a:pt x="451" y="1"/>
                  </a:moveTo>
                  <a:cubicBezTo>
                    <a:pt x="451" y="1"/>
                    <a:pt x="351" y="201"/>
                    <a:pt x="226" y="402"/>
                  </a:cubicBezTo>
                  <a:cubicBezTo>
                    <a:pt x="100" y="577"/>
                    <a:pt x="0" y="803"/>
                    <a:pt x="0" y="803"/>
                  </a:cubicBezTo>
                  <a:lnTo>
                    <a:pt x="326" y="953"/>
                  </a:lnTo>
                  <a:cubicBezTo>
                    <a:pt x="326" y="953"/>
                    <a:pt x="426" y="778"/>
                    <a:pt x="526" y="577"/>
                  </a:cubicBezTo>
                  <a:cubicBezTo>
                    <a:pt x="652" y="402"/>
                    <a:pt x="777" y="201"/>
                    <a:pt x="777" y="201"/>
                  </a:cubicBezTo>
                  <a:lnTo>
                    <a:pt x="4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96"/>
            <p:cNvSpPr/>
            <p:nvPr/>
          </p:nvSpPr>
          <p:spPr>
            <a:xfrm>
              <a:off x="1459864" y="3135724"/>
              <a:ext cx="43915" cy="49006"/>
            </a:xfrm>
            <a:custGeom>
              <a:rect b="b" l="l" r="r" t="t"/>
              <a:pathLst>
                <a:path extrusionOk="0" h="953" w="854">
                  <a:moveTo>
                    <a:pt x="577" y="0"/>
                  </a:moveTo>
                  <a:lnTo>
                    <a:pt x="1" y="727"/>
                  </a:lnTo>
                  <a:lnTo>
                    <a:pt x="302" y="952"/>
                  </a:lnTo>
                  <a:lnTo>
                    <a:pt x="853" y="251"/>
                  </a:lnTo>
                  <a:lnTo>
                    <a:pt x="5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96"/>
            <p:cNvSpPr/>
            <p:nvPr/>
          </p:nvSpPr>
          <p:spPr>
            <a:xfrm>
              <a:off x="1503728" y="3084146"/>
              <a:ext cx="46435" cy="47720"/>
            </a:xfrm>
            <a:custGeom>
              <a:rect b="b" l="l" r="r" t="t"/>
              <a:pathLst>
                <a:path extrusionOk="0" h="928" w="903">
                  <a:moveTo>
                    <a:pt x="627" y="1"/>
                  </a:moveTo>
                  <a:cubicBezTo>
                    <a:pt x="627" y="1"/>
                    <a:pt x="476" y="176"/>
                    <a:pt x="301" y="326"/>
                  </a:cubicBezTo>
                  <a:cubicBezTo>
                    <a:pt x="226" y="427"/>
                    <a:pt x="150" y="502"/>
                    <a:pt x="100" y="577"/>
                  </a:cubicBezTo>
                  <a:cubicBezTo>
                    <a:pt x="50" y="627"/>
                    <a:pt x="0" y="677"/>
                    <a:pt x="0" y="677"/>
                  </a:cubicBezTo>
                  <a:lnTo>
                    <a:pt x="276" y="928"/>
                  </a:lnTo>
                  <a:cubicBezTo>
                    <a:pt x="276" y="928"/>
                    <a:pt x="326" y="878"/>
                    <a:pt x="376" y="803"/>
                  </a:cubicBezTo>
                  <a:cubicBezTo>
                    <a:pt x="426" y="752"/>
                    <a:pt x="501" y="652"/>
                    <a:pt x="576" y="577"/>
                  </a:cubicBezTo>
                  <a:cubicBezTo>
                    <a:pt x="727" y="427"/>
                    <a:pt x="902" y="276"/>
                    <a:pt x="902" y="276"/>
                  </a:cubicBezTo>
                  <a:lnTo>
                    <a:pt x="6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96"/>
            <p:cNvSpPr/>
            <p:nvPr/>
          </p:nvSpPr>
          <p:spPr>
            <a:xfrm>
              <a:off x="1552683" y="3037763"/>
              <a:ext cx="47720" cy="45149"/>
            </a:xfrm>
            <a:custGeom>
              <a:rect b="b" l="l" r="r" t="t"/>
              <a:pathLst>
                <a:path extrusionOk="0" h="878" w="928">
                  <a:moveTo>
                    <a:pt x="702" y="0"/>
                  </a:moveTo>
                  <a:cubicBezTo>
                    <a:pt x="702" y="0"/>
                    <a:pt x="652" y="50"/>
                    <a:pt x="577" y="101"/>
                  </a:cubicBezTo>
                  <a:cubicBezTo>
                    <a:pt x="527" y="151"/>
                    <a:pt x="426" y="226"/>
                    <a:pt x="351" y="301"/>
                  </a:cubicBezTo>
                  <a:cubicBezTo>
                    <a:pt x="176" y="451"/>
                    <a:pt x="0" y="602"/>
                    <a:pt x="0" y="602"/>
                  </a:cubicBezTo>
                  <a:lnTo>
                    <a:pt x="251" y="878"/>
                  </a:lnTo>
                  <a:cubicBezTo>
                    <a:pt x="251" y="878"/>
                    <a:pt x="426" y="727"/>
                    <a:pt x="577" y="577"/>
                  </a:cubicBezTo>
                  <a:cubicBezTo>
                    <a:pt x="677" y="502"/>
                    <a:pt x="752" y="426"/>
                    <a:pt x="827" y="376"/>
                  </a:cubicBezTo>
                  <a:cubicBezTo>
                    <a:pt x="878" y="326"/>
                    <a:pt x="928" y="301"/>
                    <a:pt x="928" y="301"/>
                  </a:cubicBezTo>
                  <a:lnTo>
                    <a:pt x="7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96"/>
            <p:cNvSpPr/>
            <p:nvPr/>
          </p:nvSpPr>
          <p:spPr>
            <a:xfrm>
              <a:off x="1606831" y="2996521"/>
              <a:ext cx="49006" cy="42578"/>
            </a:xfrm>
            <a:custGeom>
              <a:rect b="b" l="l" r="r" t="t"/>
              <a:pathLst>
                <a:path extrusionOk="0" h="828" w="953">
                  <a:moveTo>
                    <a:pt x="727" y="0"/>
                  </a:moveTo>
                  <a:cubicBezTo>
                    <a:pt x="727" y="0"/>
                    <a:pt x="551" y="126"/>
                    <a:pt x="351" y="276"/>
                  </a:cubicBezTo>
                  <a:cubicBezTo>
                    <a:pt x="175" y="401"/>
                    <a:pt x="0" y="552"/>
                    <a:pt x="0" y="552"/>
                  </a:cubicBezTo>
                  <a:lnTo>
                    <a:pt x="226" y="827"/>
                  </a:lnTo>
                  <a:cubicBezTo>
                    <a:pt x="226" y="827"/>
                    <a:pt x="401" y="702"/>
                    <a:pt x="576" y="552"/>
                  </a:cubicBezTo>
                  <a:cubicBezTo>
                    <a:pt x="752" y="426"/>
                    <a:pt x="952" y="301"/>
                    <a:pt x="952" y="301"/>
                  </a:cubicBezTo>
                  <a:lnTo>
                    <a:pt x="7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96"/>
            <p:cNvSpPr/>
            <p:nvPr/>
          </p:nvSpPr>
          <p:spPr>
            <a:xfrm>
              <a:off x="1663500" y="2960422"/>
              <a:ext cx="50343" cy="40007"/>
            </a:xfrm>
            <a:custGeom>
              <a:rect b="b" l="l" r="r" t="t"/>
              <a:pathLst>
                <a:path extrusionOk="0" h="778" w="979">
                  <a:moveTo>
                    <a:pt x="778" y="1"/>
                  </a:moveTo>
                  <a:cubicBezTo>
                    <a:pt x="778" y="1"/>
                    <a:pt x="577" y="101"/>
                    <a:pt x="402" y="226"/>
                  </a:cubicBezTo>
                  <a:cubicBezTo>
                    <a:pt x="302" y="276"/>
                    <a:pt x="201" y="326"/>
                    <a:pt x="126" y="377"/>
                  </a:cubicBezTo>
                  <a:cubicBezTo>
                    <a:pt x="51" y="427"/>
                    <a:pt x="1" y="477"/>
                    <a:pt x="1" y="477"/>
                  </a:cubicBezTo>
                  <a:lnTo>
                    <a:pt x="201" y="778"/>
                  </a:lnTo>
                  <a:lnTo>
                    <a:pt x="327" y="702"/>
                  </a:lnTo>
                  <a:cubicBezTo>
                    <a:pt x="377" y="652"/>
                    <a:pt x="477" y="577"/>
                    <a:pt x="577" y="527"/>
                  </a:cubicBezTo>
                  <a:cubicBezTo>
                    <a:pt x="778" y="427"/>
                    <a:pt x="978" y="301"/>
                    <a:pt x="978" y="301"/>
                  </a:cubicBezTo>
                  <a:lnTo>
                    <a:pt x="7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96"/>
            <p:cNvSpPr/>
            <p:nvPr/>
          </p:nvSpPr>
          <p:spPr>
            <a:xfrm>
              <a:off x="1724076" y="2926894"/>
              <a:ext cx="49057" cy="38721"/>
            </a:xfrm>
            <a:custGeom>
              <a:rect b="b" l="l" r="r" t="t"/>
              <a:pathLst>
                <a:path extrusionOk="0" h="753" w="954">
                  <a:moveTo>
                    <a:pt x="803" y="1"/>
                  </a:moveTo>
                  <a:cubicBezTo>
                    <a:pt x="803" y="1"/>
                    <a:pt x="602" y="101"/>
                    <a:pt x="402" y="201"/>
                  </a:cubicBezTo>
                  <a:cubicBezTo>
                    <a:pt x="302" y="252"/>
                    <a:pt x="201" y="327"/>
                    <a:pt x="101" y="352"/>
                  </a:cubicBezTo>
                  <a:cubicBezTo>
                    <a:pt x="51" y="402"/>
                    <a:pt x="1" y="427"/>
                    <a:pt x="1" y="427"/>
                  </a:cubicBezTo>
                  <a:lnTo>
                    <a:pt x="176" y="753"/>
                  </a:lnTo>
                  <a:cubicBezTo>
                    <a:pt x="176" y="753"/>
                    <a:pt x="226" y="728"/>
                    <a:pt x="276" y="678"/>
                  </a:cubicBezTo>
                  <a:cubicBezTo>
                    <a:pt x="352" y="628"/>
                    <a:pt x="452" y="577"/>
                    <a:pt x="552" y="527"/>
                  </a:cubicBezTo>
                  <a:cubicBezTo>
                    <a:pt x="753" y="427"/>
                    <a:pt x="953" y="327"/>
                    <a:pt x="953" y="327"/>
                  </a:cubicBezTo>
                  <a:lnTo>
                    <a:pt x="8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96"/>
            <p:cNvSpPr/>
            <p:nvPr/>
          </p:nvSpPr>
          <p:spPr>
            <a:xfrm>
              <a:off x="1332283" y="2944790"/>
              <a:ext cx="1346858" cy="1182975"/>
            </a:xfrm>
            <a:custGeom>
              <a:rect b="b" l="l" r="r" t="t"/>
              <a:pathLst>
                <a:path extrusionOk="0" h="23005" w="26192">
                  <a:moveTo>
                    <a:pt x="13108" y="0"/>
                  </a:moveTo>
                  <a:cubicBezTo>
                    <a:pt x="11523" y="0"/>
                    <a:pt x="9912" y="331"/>
                    <a:pt x="8372" y="1031"/>
                  </a:cubicBezTo>
                  <a:cubicBezTo>
                    <a:pt x="2582" y="3638"/>
                    <a:pt x="1" y="10455"/>
                    <a:pt x="2607" y="16245"/>
                  </a:cubicBezTo>
                  <a:cubicBezTo>
                    <a:pt x="4540" y="20496"/>
                    <a:pt x="8730" y="23004"/>
                    <a:pt x="13112" y="23004"/>
                  </a:cubicBezTo>
                  <a:cubicBezTo>
                    <a:pt x="14697" y="23004"/>
                    <a:pt x="16308" y="22676"/>
                    <a:pt x="17845" y="21984"/>
                  </a:cubicBezTo>
                  <a:cubicBezTo>
                    <a:pt x="23610" y="19377"/>
                    <a:pt x="26191" y="12560"/>
                    <a:pt x="23585" y="6771"/>
                  </a:cubicBezTo>
                  <a:cubicBezTo>
                    <a:pt x="21653" y="2521"/>
                    <a:pt x="17480" y="0"/>
                    <a:pt x="13108" y="0"/>
                  </a:cubicBezTo>
                  <a:close/>
                </a:path>
              </a:pathLst>
            </a:custGeom>
            <a:solidFill>
              <a:srgbClr val="C5D7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96"/>
            <p:cNvSpPr/>
            <p:nvPr/>
          </p:nvSpPr>
          <p:spPr>
            <a:xfrm>
              <a:off x="1332283" y="2944790"/>
              <a:ext cx="1346858" cy="1182975"/>
            </a:xfrm>
            <a:custGeom>
              <a:rect b="b" l="l" r="r" t="t"/>
              <a:pathLst>
                <a:path extrusionOk="0" h="23005" w="26192">
                  <a:moveTo>
                    <a:pt x="13108" y="0"/>
                  </a:moveTo>
                  <a:cubicBezTo>
                    <a:pt x="11523" y="0"/>
                    <a:pt x="9912" y="331"/>
                    <a:pt x="8372" y="1031"/>
                  </a:cubicBezTo>
                  <a:cubicBezTo>
                    <a:pt x="2582" y="3638"/>
                    <a:pt x="1" y="10455"/>
                    <a:pt x="2607" y="16245"/>
                  </a:cubicBezTo>
                  <a:cubicBezTo>
                    <a:pt x="4540" y="20496"/>
                    <a:pt x="8730" y="23004"/>
                    <a:pt x="13112" y="23004"/>
                  </a:cubicBezTo>
                  <a:cubicBezTo>
                    <a:pt x="14697" y="23004"/>
                    <a:pt x="16308" y="22676"/>
                    <a:pt x="17845" y="21984"/>
                  </a:cubicBezTo>
                  <a:cubicBezTo>
                    <a:pt x="23610" y="19377"/>
                    <a:pt x="26191" y="12560"/>
                    <a:pt x="23585" y="6771"/>
                  </a:cubicBezTo>
                  <a:cubicBezTo>
                    <a:pt x="21653" y="2521"/>
                    <a:pt x="17480" y="0"/>
                    <a:pt x="131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96"/>
            <p:cNvSpPr/>
            <p:nvPr/>
          </p:nvSpPr>
          <p:spPr>
            <a:xfrm>
              <a:off x="1288470" y="3262019"/>
              <a:ext cx="735959" cy="560660"/>
            </a:xfrm>
            <a:custGeom>
              <a:rect b="b" l="l" r="r" t="t"/>
              <a:pathLst>
                <a:path extrusionOk="0" h="10903" w="14312">
                  <a:moveTo>
                    <a:pt x="1404" y="0"/>
                  </a:moveTo>
                  <a:lnTo>
                    <a:pt x="1404" y="0"/>
                  </a:lnTo>
                  <a:cubicBezTo>
                    <a:pt x="51" y="3384"/>
                    <a:pt x="1" y="7294"/>
                    <a:pt x="1630" y="10903"/>
                  </a:cubicBezTo>
                  <a:lnTo>
                    <a:pt x="14311" y="5163"/>
                  </a:lnTo>
                  <a:lnTo>
                    <a:pt x="14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96"/>
            <p:cNvSpPr/>
            <p:nvPr/>
          </p:nvSpPr>
          <p:spPr>
            <a:xfrm>
              <a:off x="1747268" y="2804250"/>
              <a:ext cx="328693" cy="723309"/>
            </a:xfrm>
            <a:custGeom>
              <a:rect b="b" l="l" r="r" t="t"/>
              <a:pathLst>
                <a:path extrusionOk="0" h="14066" w="6392">
                  <a:moveTo>
                    <a:pt x="4913" y="1"/>
                  </a:moveTo>
                  <a:cubicBezTo>
                    <a:pt x="3276" y="1"/>
                    <a:pt x="1617" y="292"/>
                    <a:pt x="1" y="907"/>
                  </a:cubicBezTo>
                  <a:lnTo>
                    <a:pt x="5389" y="14065"/>
                  </a:lnTo>
                  <a:lnTo>
                    <a:pt x="6392" y="80"/>
                  </a:lnTo>
                  <a:cubicBezTo>
                    <a:pt x="5902" y="28"/>
                    <a:pt x="5409" y="1"/>
                    <a:pt x="49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96"/>
            <p:cNvSpPr/>
            <p:nvPr/>
          </p:nvSpPr>
          <p:spPr>
            <a:xfrm>
              <a:off x="2023102" y="3486276"/>
              <a:ext cx="723052" cy="738530"/>
            </a:xfrm>
            <a:custGeom>
              <a:rect b="b" l="l" r="r" t="t"/>
              <a:pathLst>
                <a:path extrusionOk="0" h="14362" w="14061">
                  <a:moveTo>
                    <a:pt x="13634" y="0"/>
                  </a:moveTo>
                  <a:lnTo>
                    <a:pt x="0" y="827"/>
                  </a:lnTo>
                  <a:lnTo>
                    <a:pt x="4186" y="14361"/>
                  </a:lnTo>
                  <a:cubicBezTo>
                    <a:pt x="4587" y="14236"/>
                    <a:pt x="4988" y="14085"/>
                    <a:pt x="5389" y="13885"/>
                  </a:cubicBezTo>
                  <a:cubicBezTo>
                    <a:pt x="10928" y="11404"/>
                    <a:pt x="14061" y="5740"/>
                    <a:pt x="136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96"/>
            <p:cNvSpPr/>
            <p:nvPr/>
          </p:nvSpPr>
          <p:spPr>
            <a:xfrm>
              <a:off x="1477913" y="3528803"/>
              <a:ext cx="545233" cy="871251"/>
            </a:xfrm>
            <a:custGeom>
              <a:rect b="b" l="l" r="r" t="t"/>
              <a:pathLst>
                <a:path extrusionOk="0" h="16943" w="10603">
                  <a:moveTo>
                    <a:pt x="10602" y="0"/>
                  </a:moveTo>
                  <a:lnTo>
                    <a:pt x="1" y="14161"/>
                  </a:lnTo>
                  <a:cubicBezTo>
                    <a:pt x="1780" y="15464"/>
                    <a:pt x="3810" y="16391"/>
                    <a:pt x="5941" y="16943"/>
                  </a:cubicBezTo>
                  <a:lnTo>
                    <a:pt x="106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96"/>
            <p:cNvSpPr/>
            <p:nvPr/>
          </p:nvSpPr>
          <p:spPr>
            <a:xfrm>
              <a:off x="2029530" y="4162902"/>
              <a:ext cx="56770" cy="104439"/>
            </a:xfrm>
            <a:custGeom>
              <a:rect b="b" l="l" r="r" t="t"/>
              <a:pathLst>
                <a:path extrusionOk="0" h="2031" w="1104">
                  <a:moveTo>
                    <a:pt x="702" y="0"/>
                  </a:moveTo>
                  <a:lnTo>
                    <a:pt x="1" y="1880"/>
                  </a:lnTo>
                  <a:lnTo>
                    <a:pt x="402" y="2030"/>
                  </a:lnTo>
                  <a:lnTo>
                    <a:pt x="1103" y="151"/>
                  </a:lnTo>
                  <a:lnTo>
                    <a:pt x="7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96"/>
            <p:cNvSpPr/>
            <p:nvPr/>
          </p:nvSpPr>
          <p:spPr>
            <a:xfrm>
              <a:off x="2006338" y="4187380"/>
              <a:ext cx="103154" cy="55485"/>
            </a:xfrm>
            <a:custGeom>
              <a:rect b="b" l="l" r="r" t="t"/>
              <a:pathLst>
                <a:path extrusionOk="0" h="1079" w="2006">
                  <a:moveTo>
                    <a:pt x="151" y="0"/>
                  </a:moveTo>
                  <a:lnTo>
                    <a:pt x="1" y="376"/>
                  </a:lnTo>
                  <a:lnTo>
                    <a:pt x="1855" y="1078"/>
                  </a:lnTo>
                  <a:lnTo>
                    <a:pt x="2006" y="702"/>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96"/>
            <p:cNvSpPr/>
            <p:nvPr/>
          </p:nvSpPr>
          <p:spPr>
            <a:xfrm>
              <a:off x="2269265" y="3116389"/>
              <a:ext cx="55485" cy="104439"/>
            </a:xfrm>
            <a:custGeom>
              <a:rect b="b" l="l" r="r" t="t"/>
              <a:pathLst>
                <a:path extrusionOk="0" h="2031" w="1079">
                  <a:moveTo>
                    <a:pt x="702" y="0"/>
                  </a:moveTo>
                  <a:lnTo>
                    <a:pt x="0" y="1880"/>
                  </a:lnTo>
                  <a:lnTo>
                    <a:pt x="376" y="2030"/>
                  </a:lnTo>
                  <a:lnTo>
                    <a:pt x="1078" y="151"/>
                  </a:lnTo>
                  <a:lnTo>
                    <a:pt x="7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96"/>
            <p:cNvSpPr/>
            <p:nvPr/>
          </p:nvSpPr>
          <p:spPr>
            <a:xfrm>
              <a:off x="2246073" y="3140866"/>
              <a:ext cx="101868" cy="55485"/>
            </a:xfrm>
            <a:custGeom>
              <a:rect b="b" l="l" r="r" t="t"/>
              <a:pathLst>
                <a:path extrusionOk="0" h="1079" w="1981">
                  <a:moveTo>
                    <a:pt x="126" y="0"/>
                  </a:moveTo>
                  <a:lnTo>
                    <a:pt x="0" y="376"/>
                  </a:lnTo>
                  <a:lnTo>
                    <a:pt x="1855" y="1078"/>
                  </a:lnTo>
                  <a:lnTo>
                    <a:pt x="1980" y="702"/>
                  </a:lnTo>
                  <a:lnTo>
                    <a:pt x="1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96"/>
            <p:cNvSpPr/>
            <p:nvPr/>
          </p:nvSpPr>
          <p:spPr>
            <a:xfrm>
              <a:off x="1342619" y="3021822"/>
              <a:ext cx="110867" cy="102331"/>
            </a:xfrm>
            <a:custGeom>
              <a:rect b="b" l="l" r="r" t="t"/>
              <a:pathLst>
                <a:path extrusionOk="0" h="1990" w="2156">
                  <a:moveTo>
                    <a:pt x="1003" y="411"/>
                  </a:moveTo>
                  <a:cubicBezTo>
                    <a:pt x="1228" y="411"/>
                    <a:pt x="1454" y="536"/>
                    <a:pt x="1554" y="761"/>
                  </a:cubicBezTo>
                  <a:cubicBezTo>
                    <a:pt x="1679" y="1037"/>
                    <a:pt x="1554" y="1388"/>
                    <a:pt x="1253" y="1513"/>
                  </a:cubicBezTo>
                  <a:cubicBezTo>
                    <a:pt x="1178" y="1554"/>
                    <a:pt x="1096" y="1573"/>
                    <a:pt x="1014" y="1573"/>
                  </a:cubicBezTo>
                  <a:cubicBezTo>
                    <a:pt x="792" y="1573"/>
                    <a:pt x="568" y="1439"/>
                    <a:pt x="476" y="1238"/>
                  </a:cubicBezTo>
                  <a:cubicBezTo>
                    <a:pt x="426" y="1087"/>
                    <a:pt x="401" y="937"/>
                    <a:pt x="476" y="787"/>
                  </a:cubicBezTo>
                  <a:cubicBezTo>
                    <a:pt x="526" y="636"/>
                    <a:pt x="627" y="536"/>
                    <a:pt x="777" y="461"/>
                  </a:cubicBezTo>
                  <a:cubicBezTo>
                    <a:pt x="852" y="436"/>
                    <a:pt x="928" y="411"/>
                    <a:pt x="1003" y="411"/>
                  </a:cubicBezTo>
                  <a:close/>
                  <a:moveTo>
                    <a:pt x="984" y="1"/>
                  </a:moveTo>
                  <a:cubicBezTo>
                    <a:pt x="853" y="1"/>
                    <a:pt x="723" y="28"/>
                    <a:pt x="602" y="85"/>
                  </a:cubicBezTo>
                  <a:cubicBezTo>
                    <a:pt x="351" y="210"/>
                    <a:pt x="176" y="386"/>
                    <a:pt x="75" y="636"/>
                  </a:cubicBezTo>
                  <a:cubicBezTo>
                    <a:pt x="0" y="887"/>
                    <a:pt x="0" y="1162"/>
                    <a:pt x="100" y="1413"/>
                  </a:cubicBezTo>
                  <a:cubicBezTo>
                    <a:pt x="276" y="1764"/>
                    <a:pt x="627" y="1990"/>
                    <a:pt x="1003" y="1990"/>
                  </a:cubicBezTo>
                  <a:cubicBezTo>
                    <a:pt x="1153" y="1990"/>
                    <a:pt x="1303" y="1964"/>
                    <a:pt x="1429" y="1889"/>
                  </a:cubicBezTo>
                  <a:cubicBezTo>
                    <a:pt x="1930" y="1664"/>
                    <a:pt x="2156" y="1087"/>
                    <a:pt x="1930" y="586"/>
                  </a:cubicBezTo>
                  <a:cubicBezTo>
                    <a:pt x="1762" y="231"/>
                    <a:pt x="1370" y="1"/>
                    <a:pt x="9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96"/>
            <p:cNvSpPr/>
            <p:nvPr/>
          </p:nvSpPr>
          <p:spPr>
            <a:xfrm>
              <a:off x="2104300" y="2852176"/>
              <a:ext cx="594187" cy="603186"/>
            </a:xfrm>
            <a:custGeom>
              <a:rect b="b" l="l" r="r" t="t"/>
              <a:pathLst>
                <a:path extrusionOk="0" h="11730" w="11555">
                  <a:moveTo>
                    <a:pt x="1228" y="451"/>
                  </a:moveTo>
                  <a:cubicBezTo>
                    <a:pt x="5138" y="953"/>
                    <a:pt x="8547" y="3434"/>
                    <a:pt x="10176" y="7018"/>
                  </a:cubicBezTo>
                  <a:cubicBezTo>
                    <a:pt x="10677" y="8196"/>
                    <a:pt x="11003" y="9399"/>
                    <a:pt x="11128" y="10652"/>
                  </a:cubicBezTo>
                  <a:lnTo>
                    <a:pt x="426" y="11304"/>
                  </a:lnTo>
                  <a:lnTo>
                    <a:pt x="1228" y="451"/>
                  </a:lnTo>
                  <a:close/>
                  <a:moveTo>
                    <a:pt x="852" y="0"/>
                  </a:moveTo>
                  <a:lnTo>
                    <a:pt x="0" y="11730"/>
                  </a:lnTo>
                  <a:lnTo>
                    <a:pt x="11554" y="11053"/>
                  </a:lnTo>
                  <a:lnTo>
                    <a:pt x="11554" y="10852"/>
                  </a:lnTo>
                  <a:cubicBezTo>
                    <a:pt x="11454" y="9474"/>
                    <a:pt x="11103" y="8121"/>
                    <a:pt x="10527" y="6842"/>
                  </a:cubicBezTo>
                  <a:cubicBezTo>
                    <a:pt x="8822" y="3083"/>
                    <a:pt x="5213" y="451"/>
                    <a:pt x="1078" y="25"/>
                  </a:cubicBezTo>
                  <a:lnTo>
                    <a:pt x="85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96"/>
            <p:cNvSpPr/>
            <p:nvPr/>
          </p:nvSpPr>
          <p:spPr>
            <a:xfrm>
              <a:off x="2260215" y="4266006"/>
              <a:ext cx="70963" cy="41292"/>
            </a:xfrm>
            <a:custGeom>
              <a:rect b="b" l="l" r="r" t="t"/>
              <a:pathLst>
                <a:path extrusionOk="0" h="803" w="1380">
                  <a:moveTo>
                    <a:pt x="1254" y="0"/>
                  </a:moveTo>
                  <a:cubicBezTo>
                    <a:pt x="1254" y="0"/>
                    <a:pt x="1154" y="25"/>
                    <a:pt x="1054" y="75"/>
                  </a:cubicBezTo>
                  <a:cubicBezTo>
                    <a:pt x="928" y="125"/>
                    <a:pt x="778" y="176"/>
                    <a:pt x="627" y="251"/>
                  </a:cubicBezTo>
                  <a:cubicBezTo>
                    <a:pt x="477" y="301"/>
                    <a:pt x="302" y="351"/>
                    <a:pt x="201" y="401"/>
                  </a:cubicBezTo>
                  <a:cubicBezTo>
                    <a:pt x="76" y="426"/>
                    <a:pt x="1" y="451"/>
                    <a:pt x="1" y="451"/>
                  </a:cubicBezTo>
                  <a:lnTo>
                    <a:pt x="101" y="802"/>
                  </a:lnTo>
                  <a:cubicBezTo>
                    <a:pt x="101" y="802"/>
                    <a:pt x="176" y="777"/>
                    <a:pt x="302" y="752"/>
                  </a:cubicBezTo>
                  <a:cubicBezTo>
                    <a:pt x="427" y="702"/>
                    <a:pt x="577" y="652"/>
                    <a:pt x="753" y="602"/>
                  </a:cubicBezTo>
                  <a:cubicBezTo>
                    <a:pt x="903" y="526"/>
                    <a:pt x="1079" y="476"/>
                    <a:pt x="1179" y="426"/>
                  </a:cubicBezTo>
                  <a:cubicBezTo>
                    <a:pt x="1304" y="376"/>
                    <a:pt x="1379" y="326"/>
                    <a:pt x="1379" y="326"/>
                  </a:cubicBezTo>
                  <a:lnTo>
                    <a:pt x="12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96"/>
            <p:cNvSpPr/>
            <p:nvPr/>
          </p:nvSpPr>
          <p:spPr>
            <a:xfrm>
              <a:off x="2354319" y="4219571"/>
              <a:ext cx="70912" cy="49057"/>
            </a:xfrm>
            <a:custGeom>
              <a:rect b="b" l="l" r="r" t="t"/>
              <a:pathLst>
                <a:path extrusionOk="0" h="954" w="1379">
                  <a:moveTo>
                    <a:pt x="1178" y="1"/>
                  </a:moveTo>
                  <a:cubicBezTo>
                    <a:pt x="1178" y="1"/>
                    <a:pt x="878" y="151"/>
                    <a:pt x="602" y="327"/>
                  </a:cubicBezTo>
                  <a:cubicBezTo>
                    <a:pt x="301" y="477"/>
                    <a:pt x="0" y="627"/>
                    <a:pt x="0" y="627"/>
                  </a:cubicBezTo>
                  <a:lnTo>
                    <a:pt x="151" y="953"/>
                  </a:lnTo>
                  <a:cubicBezTo>
                    <a:pt x="151" y="953"/>
                    <a:pt x="477" y="803"/>
                    <a:pt x="777" y="653"/>
                  </a:cubicBezTo>
                  <a:cubicBezTo>
                    <a:pt x="1078" y="477"/>
                    <a:pt x="1379" y="302"/>
                    <a:pt x="1379" y="302"/>
                  </a:cubicBezTo>
                  <a:lnTo>
                    <a:pt x="11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96"/>
            <p:cNvSpPr/>
            <p:nvPr/>
          </p:nvSpPr>
          <p:spPr>
            <a:xfrm>
              <a:off x="2443230" y="4161617"/>
              <a:ext cx="67106" cy="55433"/>
            </a:xfrm>
            <a:custGeom>
              <a:rect b="b" l="l" r="r" t="t"/>
              <a:pathLst>
                <a:path extrusionOk="0" h="1078" w="1305">
                  <a:moveTo>
                    <a:pt x="1079" y="0"/>
                  </a:moveTo>
                  <a:cubicBezTo>
                    <a:pt x="1079" y="0"/>
                    <a:pt x="1028" y="50"/>
                    <a:pt x="928" y="125"/>
                  </a:cubicBezTo>
                  <a:cubicBezTo>
                    <a:pt x="828" y="201"/>
                    <a:pt x="677" y="301"/>
                    <a:pt x="552" y="401"/>
                  </a:cubicBezTo>
                  <a:cubicBezTo>
                    <a:pt x="427" y="501"/>
                    <a:pt x="276" y="602"/>
                    <a:pt x="176" y="677"/>
                  </a:cubicBezTo>
                  <a:cubicBezTo>
                    <a:pt x="76" y="727"/>
                    <a:pt x="1" y="777"/>
                    <a:pt x="1" y="777"/>
                  </a:cubicBezTo>
                  <a:lnTo>
                    <a:pt x="201" y="1078"/>
                  </a:lnTo>
                  <a:cubicBezTo>
                    <a:pt x="201" y="1078"/>
                    <a:pt x="276" y="1028"/>
                    <a:pt x="377" y="978"/>
                  </a:cubicBezTo>
                  <a:cubicBezTo>
                    <a:pt x="477" y="902"/>
                    <a:pt x="627" y="802"/>
                    <a:pt x="753" y="702"/>
                  </a:cubicBezTo>
                  <a:cubicBezTo>
                    <a:pt x="903" y="602"/>
                    <a:pt x="1028" y="501"/>
                    <a:pt x="1154" y="426"/>
                  </a:cubicBezTo>
                  <a:cubicBezTo>
                    <a:pt x="1254" y="351"/>
                    <a:pt x="1304" y="301"/>
                    <a:pt x="1304" y="301"/>
                  </a:cubicBezTo>
                  <a:lnTo>
                    <a:pt x="10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96"/>
            <p:cNvSpPr/>
            <p:nvPr/>
          </p:nvSpPr>
          <p:spPr>
            <a:xfrm>
              <a:off x="2524427" y="4093275"/>
              <a:ext cx="64484" cy="61913"/>
            </a:xfrm>
            <a:custGeom>
              <a:rect b="b" l="l" r="r" t="t"/>
              <a:pathLst>
                <a:path extrusionOk="0" h="1204" w="1254">
                  <a:moveTo>
                    <a:pt x="978" y="1"/>
                  </a:moveTo>
                  <a:lnTo>
                    <a:pt x="1" y="928"/>
                  </a:lnTo>
                  <a:lnTo>
                    <a:pt x="251" y="1204"/>
                  </a:lnTo>
                  <a:lnTo>
                    <a:pt x="1254" y="276"/>
                  </a:lnTo>
                  <a:lnTo>
                    <a:pt x="9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96"/>
            <p:cNvSpPr/>
            <p:nvPr/>
          </p:nvSpPr>
          <p:spPr>
            <a:xfrm>
              <a:off x="2597911" y="4015935"/>
              <a:ext cx="59342" cy="65821"/>
            </a:xfrm>
            <a:custGeom>
              <a:rect b="b" l="l" r="r" t="t"/>
              <a:pathLst>
                <a:path extrusionOk="0" h="1280" w="1154">
                  <a:moveTo>
                    <a:pt x="852" y="1"/>
                  </a:moveTo>
                  <a:cubicBezTo>
                    <a:pt x="852" y="1"/>
                    <a:pt x="652" y="277"/>
                    <a:pt x="451" y="527"/>
                  </a:cubicBezTo>
                  <a:cubicBezTo>
                    <a:pt x="351" y="678"/>
                    <a:pt x="226" y="778"/>
                    <a:pt x="151" y="878"/>
                  </a:cubicBezTo>
                  <a:cubicBezTo>
                    <a:pt x="50" y="978"/>
                    <a:pt x="0" y="1029"/>
                    <a:pt x="0" y="1029"/>
                  </a:cubicBezTo>
                  <a:lnTo>
                    <a:pt x="276" y="1279"/>
                  </a:lnTo>
                  <a:cubicBezTo>
                    <a:pt x="276" y="1279"/>
                    <a:pt x="326" y="1204"/>
                    <a:pt x="426" y="1129"/>
                  </a:cubicBezTo>
                  <a:cubicBezTo>
                    <a:pt x="502" y="1029"/>
                    <a:pt x="627" y="903"/>
                    <a:pt x="727" y="778"/>
                  </a:cubicBezTo>
                  <a:cubicBezTo>
                    <a:pt x="928" y="502"/>
                    <a:pt x="1153" y="227"/>
                    <a:pt x="1153" y="227"/>
                  </a:cubicBezTo>
                  <a:lnTo>
                    <a:pt x="8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96"/>
            <p:cNvSpPr/>
            <p:nvPr/>
          </p:nvSpPr>
          <p:spPr>
            <a:xfrm>
              <a:off x="2661059" y="3930881"/>
              <a:ext cx="52862" cy="68392"/>
            </a:xfrm>
            <a:custGeom>
              <a:rect b="b" l="l" r="r" t="t"/>
              <a:pathLst>
                <a:path extrusionOk="0" h="1330" w="1028">
                  <a:moveTo>
                    <a:pt x="702" y="1"/>
                  </a:moveTo>
                  <a:cubicBezTo>
                    <a:pt x="702" y="1"/>
                    <a:pt x="677" y="76"/>
                    <a:pt x="602" y="176"/>
                  </a:cubicBezTo>
                  <a:cubicBezTo>
                    <a:pt x="552" y="302"/>
                    <a:pt x="452" y="427"/>
                    <a:pt x="376" y="577"/>
                  </a:cubicBezTo>
                  <a:cubicBezTo>
                    <a:pt x="176" y="853"/>
                    <a:pt x="0" y="1129"/>
                    <a:pt x="0" y="1129"/>
                  </a:cubicBezTo>
                  <a:lnTo>
                    <a:pt x="301" y="1329"/>
                  </a:lnTo>
                  <a:cubicBezTo>
                    <a:pt x="301" y="1329"/>
                    <a:pt x="502" y="1053"/>
                    <a:pt x="677" y="753"/>
                  </a:cubicBezTo>
                  <a:cubicBezTo>
                    <a:pt x="777" y="627"/>
                    <a:pt x="853" y="477"/>
                    <a:pt x="928" y="377"/>
                  </a:cubicBezTo>
                  <a:cubicBezTo>
                    <a:pt x="978" y="251"/>
                    <a:pt x="1028" y="176"/>
                    <a:pt x="1028" y="176"/>
                  </a:cubicBezTo>
                  <a:lnTo>
                    <a:pt x="7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96"/>
            <p:cNvSpPr/>
            <p:nvPr/>
          </p:nvSpPr>
          <p:spPr>
            <a:xfrm>
              <a:off x="2712585" y="3839399"/>
              <a:ext cx="46486" cy="70912"/>
            </a:xfrm>
            <a:custGeom>
              <a:rect b="b" l="l" r="r" t="t"/>
              <a:pathLst>
                <a:path extrusionOk="0" h="1379" w="904">
                  <a:moveTo>
                    <a:pt x="577" y="0"/>
                  </a:moveTo>
                  <a:cubicBezTo>
                    <a:pt x="577" y="0"/>
                    <a:pt x="427" y="301"/>
                    <a:pt x="302" y="602"/>
                  </a:cubicBezTo>
                  <a:cubicBezTo>
                    <a:pt x="252" y="752"/>
                    <a:pt x="176" y="903"/>
                    <a:pt x="101" y="1028"/>
                  </a:cubicBezTo>
                  <a:cubicBezTo>
                    <a:pt x="51" y="1128"/>
                    <a:pt x="1" y="1203"/>
                    <a:pt x="1" y="1203"/>
                  </a:cubicBezTo>
                  <a:lnTo>
                    <a:pt x="327" y="1379"/>
                  </a:lnTo>
                  <a:cubicBezTo>
                    <a:pt x="327" y="1379"/>
                    <a:pt x="377" y="1304"/>
                    <a:pt x="427" y="1178"/>
                  </a:cubicBezTo>
                  <a:cubicBezTo>
                    <a:pt x="502" y="1053"/>
                    <a:pt x="577" y="928"/>
                    <a:pt x="653" y="752"/>
                  </a:cubicBezTo>
                  <a:cubicBezTo>
                    <a:pt x="778" y="452"/>
                    <a:pt x="903" y="126"/>
                    <a:pt x="903" y="126"/>
                  </a:cubicBezTo>
                  <a:lnTo>
                    <a:pt x="5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96"/>
            <p:cNvSpPr/>
            <p:nvPr/>
          </p:nvSpPr>
          <p:spPr>
            <a:xfrm>
              <a:off x="2173875" y="3756916"/>
              <a:ext cx="141823" cy="279687"/>
            </a:xfrm>
            <a:custGeom>
              <a:rect b="b" l="l" r="r" t="t"/>
              <a:pathLst>
                <a:path extrusionOk="0" h="5439" w="2758">
                  <a:moveTo>
                    <a:pt x="51" y="0"/>
                  </a:moveTo>
                  <a:lnTo>
                    <a:pt x="1" y="176"/>
                  </a:lnTo>
                  <a:lnTo>
                    <a:pt x="652" y="401"/>
                  </a:lnTo>
                  <a:cubicBezTo>
                    <a:pt x="753" y="426"/>
                    <a:pt x="828" y="502"/>
                    <a:pt x="878" y="627"/>
                  </a:cubicBezTo>
                  <a:cubicBezTo>
                    <a:pt x="928" y="727"/>
                    <a:pt x="928" y="853"/>
                    <a:pt x="853" y="953"/>
                  </a:cubicBezTo>
                  <a:lnTo>
                    <a:pt x="727" y="1228"/>
                  </a:lnTo>
                  <a:cubicBezTo>
                    <a:pt x="652" y="1379"/>
                    <a:pt x="627" y="1529"/>
                    <a:pt x="677" y="1680"/>
                  </a:cubicBezTo>
                  <a:cubicBezTo>
                    <a:pt x="727" y="1830"/>
                    <a:pt x="853" y="1955"/>
                    <a:pt x="1003" y="2005"/>
                  </a:cubicBezTo>
                  <a:lnTo>
                    <a:pt x="1479" y="2231"/>
                  </a:lnTo>
                  <a:cubicBezTo>
                    <a:pt x="1555" y="2256"/>
                    <a:pt x="1630" y="2331"/>
                    <a:pt x="1680" y="2431"/>
                  </a:cubicBezTo>
                  <a:cubicBezTo>
                    <a:pt x="1730" y="2532"/>
                    <a:pt x="1705" y="2657"/>
                    <a:pt x="1680" y="2757"/>
                  </a:cubicBezTo>
                  <a:lnTo>
                    <a:pt x="1479" y="3183"/>
                  </a:lnTo>
                  <a:cubicBezTo>
                    <a:pt x="1404" y="3334"/>
                    <a:pt x="1404" y="3484"/>
                    <a:pt x="1454" y="3609"/>
                  </a:cubicBezTo>
                  <a:cubicBezTo>
                    <a:pt x="1504" y="3760"/>
                    <a:pt x="1605" y="3885"/>
                    <a:pt x="1755" y="3935"/>
                  </a:cubicBezTo>
                  <a:lnTo>
                    <a:pt x="2281" y="4186"/>
                  </a:lnTo>
                  <a:cubicBezTo>
                    <a:pt x="2482" y="4261"/>
                    <a:pt x="2557" y="4512"/>
                    <a:pt x="2482" y="4712"/>
                  </a:cubicBezTo>
                  <a:lnTo>
                    <a:pt x="2181" y="5364"/>
                  </a:lnTo>
                  <a:lnTo>
                    <a:pt x="2332" y="5439"/>
                  </a:lnTo>
                  <a:lnTo>
                    <a:pt x="2632" y="4762"/>
                  </a:lnTo>
                  <a:cubicBezTo>
                    <a:pt x="2758" y="4487"/>
                    <a:pt x="2632" y="4161"/>
                    <a:pt x="2357" y="4035"/>
                  </a:cubicBezTo>
                  <a:lnTo>
                    <a:pt x="1830" y="3785"/>
                  </a:lnTo>
                  <a:cubicBezTo>
                    <a:pt x="1730" y="3735"/>
                    <a:pt x="1655" y="3660"/>
                    <a:pt x="1605" y="3559"/>
                  </a:cubicBezTo>
                  <a:cubicBezTo>
                    <a:pt x="1580" y="3459"/>
                    <a:pt x="1580" y="3359"/>
                    <a:pt x="1630" y="3259"/>
                  </a:cubicBezTo>
                  <a:lnTo>
                    <a:pt x="1830" y="2807"/>
                  </a:lnTo>
                  <a:cubicBezTo>
                    <a:pt x="1880" y="2682"/>
                    <a:pt x="1905" y="2532"/>
                    <a:pt x="1830" y="2381"/>
                  </a:cubicBezTo>
                  <a:cubicBezTo>
                    <a:pt x="1780" y="2231"/>
                    <a:pt x="1680" y="2131"/>
                    <a:pt x="1530" y="2056"/>
                  </a:cubicBezTo>
                  <a:lnTo>
                    <a:pt x="1053" y="1855"/>
                  </a:lnTo>
                  <a:cubicBezTo>
                    <a:pt x="953" y="1805"/>
                    <a:pt x="878" y="1730"/>
                    <a:pt x="853" y="1629"/>
                  </a:cubicBezTo>
                  <a:cubicBezTo>
                    <a:pt x="803" y="1504"/>
                    <a:pt x="828" y="1404"/>
                    <a:pt x="878" y="1304"/>
                  </a:cubicBezTo>
                  <a:lnTo>
                    <a:pt x="1028" y="1028"/>
                  </a:lnTo>
                  <a:cubicBezTo>
                    <a:pt x="1103" y="878"/>
                    <a:pt x="1103" y="702"/>
                    <a:pt x="1053" y="552"/>
                  </a:cubicBezTo>
                  <a:cubicBezTo>
                    <a:pt x="978" y="401"/>
                    <a:pt x="853" y="276"/>
                    <a:pt x="702" y="226"/>
                  </a:cubicBezTo>
                  <a:lnTo>
                    <a:pt x="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96"/>
            <p:cNvSpPr/>
            <p:nvPr/>
          </p:nvSpPr>
          <p:spPr>
            <a:xfrm>
              <a:off x="1026829" y="4339438"/>
              <a:ext cx="1808221" cy="107010"/>
            </a:xfrm>
            <a:custGeom>
              <a:rect b="b" l="l" r="r" t="t"/>
              <a:pathLst>
                <a:path extrusionOk="0" h="2081" w="35164">
                  <a:moveTo>
                    <a:pt x="1" y="1"/>
                  </a:moveTo>
                  <a:lnTo>
                    <a:pt x="1" y="2081"/>
                  </a:lnTo>
                  <a:lnTo>
                    <a:pt x="35164" y="2081"/>
                  </a:lnTo>
                  <a:lnTo>
                    <a:pt x="35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96"/>
            <p:cNvSpPr/>
            <p:nvPr/>
          </p:nvSpPr>
          <p:spPr>
            <a:xfrm>
              <a:off x="654370" y="3510753"/>
              <a:ext cx="1477008" cy="935684"/>
            </a:xfrm>
            <a:custGeom>
              <a:rect b="b" l="l" r="r" t="t"/>
              <a:pathLst>
                <a:path extrusionOk="0" h="18196" w="28723">
                  <a:moveTo>
                    <a:pt x="1" y="0"/>
                  </a:moveTo>
                  <a:lnTo>
                    <a:pt x="3685" y="18196"/>
                  </a:lnTo>
                  <a:lnTo>
                    <a:pt x="28723" y="18196"/>
                  </a:lnTo>
                  <a:lnTo>
                    <a:pt x="237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96"/>
            <p:cNvSpPr/>
            <p:nvPr/>
          </p:nvSpPr>
          <p:spPr>
            <a:xfrm>
              <a:off x="2681680" y="4142282"/>
              <a:ext cx="88961" cy="87675"/>
            </a:xfrm>
            <a:custGeom>
              <a:rect b="b" l="l" r="r" t="t"/>
              <a:pathLst>
                <a:path extrusionOk="0" h="1705" w="1730">
                  <a:moveTo>
                    <a:pt x="301" y="0"/>
                  </a:moveTo>
                  <a:lnTo>
                    <a:pt x="0" y="301"/>
                  </a:lnTo>
                  <a:lnTo>
                    <a:pt x="1429" y="1704"/>
                  </a:lnTo>
                  <a:lnTo>
                    <a:pt x="1730" y="1404"/>
                  </a:lnTo>
                  <a:lnTo>
                    <a:pt x="3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96"/>
            <p:cNvSpPr/>
            <p:nvPr/>
          </p:nvSpPr>
          <p:spPr>
            <a:xfrm>
              <a:off x="2682965" y="4142282"/>
              <a:ext cx="86390" cy="87675"/>
            </a:xfrm>
            <a:custGeom>
              <a:rect b="b" l="l" r="r" t="t"/>
              <a:pathLst>
                <a:path extrusionOk="0" h="1705" w="1680">
                  <a:moveTo>
                    <a:pt x="1404" y="0"/>
                  </a:moveTo>
                  <a:lnTo>
                    <a:pt x="0" y="1404"/>
                  </a:lnTo>
                  <a:lnTo>
                    <a:pt x="301" y="1704"/>
                  </a:lnTo>
                  <a:lnTo>
                    <a:pt x="1680" y="301"/>
                  </a:lnTo>
                  <a:lnTo>
                    <a:pt x="14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96"/>
            <p:cNvSpPr/>
            <p:nvPr/>
          </p:nvSpPr>
          <p:spPr>
            <a:xfrm>
              <a:off x="615700" y="4066227"/>
              <a:ext cx="225591" cy="19386"/>
            </a:xfrm>
            <a:custGeom>
              <a:rect b="b" l="l" r="r" t="t"/>
              <a:pathLst>
                <a:path extrusionOk="0" h="377" w="4387">
                  <a:moveTo>
                    <a:pt x="1" y="0"/>
                  </a:moveTo>
                  <a:lnTo>
                    <a:pt x="1" y="376"/>
                  </a:lnTo>
                  <a:lnTo>
                    <a:pt x="4387" y="376"/>
                  </a:lnTo>
                  <a:lnTo>
                    <a:pt x="43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96"/>
            <p:cNvSpPr/>
            <p:nvPr/>
          </p:nvSpPr>
          <p:spPr>
            <a:xfrm>
              <a:off x="703377" y="4001794"/>
              <a:ext cx="123774" cy="19386"/>
            </a:xfrm>
            <a:custGeom>
              <a:rect b="b" l="l" r="r" t="t"/>
              <a:pathLst>
                <a:path extrusionOk="0" h="377" w="2407">
                  <a:moveTo>
                    <a:pt x="0" y="0"/>
                  </a:moveTo>
                  <a:lnTo>
                    <a:pt x="0" y="376"/>
                  </a:lnTo>
                  <a:lnTo>
                    <a:pt x="2406" y="376"/>
                  </a:lnTo>
                  <a:lnTo>
                    <a:pt x="24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96"/>
            <p:cNvSpPr/>
            <p:nvPr/>
          </p:nvSpPr>
          <p:spPr>
            <a:xfrm>
              <a:off x="641514" y="3144723"/>
              <a:ext cx="51577" cy="18101"/>
            </a:xfrm>
            <a:custGeom>
              <a:rect b="b" l="l" r="r" t="t"/>
              <a:pathLst>
                <a:path extrusionOk="0" h="352" w="1003">
                  <a:moveTo>
                    <a:pt x="25" y="1"/>
                  </a:moveTo>
                  <a:lnTo>
                    <a:pt x="0" y="351"/>
                  </a:lnTo>
                  <a:lnTo>
                    <a:pt x="1003" y="351"/>
                  </a:lnTo>
                  <a:lnTo>
                    <a:pt x="10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96"/>
            <p:cNvSpPr/>
            <p:nvPr/>
          </p:nvSpPr>
          <p:spPr>
            <a:xfrm>
              <a:off x="717518" y="3144723"/>
              <a:ext cx="50343" cy="19386"/>
            </a:xfrm>
            <a:custGeom>
              <a:rect b="b" l="l" r="r" t="t"/>
              <a:pathLst>
                <a:path extrusionOk="0" h="377" w="979">
                  <a:moveTo>
                    <a:pt x="1" y="1"/>
                  </a:moveTo>
                  <a:lnTo>
                    <a:pt x="1" y="351"/>
                  </a:lnTo>
                  <a:lnTo>
                    <a:pt x="978" y="376"/>
                  </a:lnTo>
                  <a:lnTo>
                    <a:pt x="9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96"/>
            <p:cNvSpPr/>
            <p:nvPr/>
          </p:nvSpPr>
          <p:spPr>
            <a:xfrm>
              <a:off x="792287" y="3144723"/>
              <a:ext cx="51577" cy="19386"/>
            </a:xfrm>
            <a:custGeom>
              <a:rect b="b" l="l" r="r" t="t"/>
              <a:pathLst>
                <a:path extrusionOk="0" h="377" w="1003">
                  <a:moveTo>
                    <a:pt x="0" y="1"/>
                  </a:moveTo>
                  <a:lnTo>
                    <a:pt x="0" y="376"/>
                  </a:lnTo>
                  <a:lnTo>
                    <a:pt x="1003" y="376"/>
                  </a:lnTo>
                  <a:lnTo>
                    <a:pt x="10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96"/>
            <p:cNvSpPr/>
            <p:nvPr/>
          </p:nvSpPr>
          <p:spPr>
            <a:xfrm>
              <a:off x="868342" y="3144723"/>
              <a:ext cx="50291" cy="19386"/>
            </a:xfrm>
            <a:custGeom>
              <a:rect b="b" l="l" r="r" t="t"/>
              <a:pathLst>
                <a:path extrusionOk="0" h="377" w="978">
                  <a:moveTo>
                    <a:pt x="0" y="1"/>
                  </a:moveTo>
                  <a:lnTo>
                    <a:pt x="0" y="376"/>
                  </a:lnTo>
                  <a:lnTo>
                    <a:pt x="978" y="376"/>
                  </a:lnTo>
                  <a:lnTo>
                    <a:pt x="9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96"/>
            <p:cNvSpPr/>
            <p:nvPr/>
          </p:nvSpPr>
          <p:spPr>
            <a:xfrm>
              <a:off x="943060" y="3146009"/>
              <a:ext cx="50343" cy="18101"/>
            </a:xfrm>
            <a:custGeom>
              <a:rect b="b" l="l" r="r" t="t"/>
              <a:pathLst>
                <a:path extrusionOk="0" h="352" w="979">
                  <a:moveTo>
                    <a:pt x="1" y="1"/>
                  </a:moveTo>
                  <a:lnTo>
                    <a:pt x="1" y="351"/>
                  </a:lnTo>
                  <a:lnTo>
                    <a:pt x="978" y="351"/>
                  </a:lnTo>
                  <a:lnTo>
                    <a:pt x="9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96"/>
            <p:cNvSpPr/>
            <p:nvPr/>
          </p:nvSpPr>
          <p:spPr>
            <a:xfrm>
              <a:off x="1019115" y="3146009"/>
              <a:ext cx="50291" cy="19386"/>
            </a:xfrm>
            <a:custGeom>
              <a:rect b="b" l="l" r="r" t="t"/>
              <a:pathLst>
                <a:path extrusionOk="0" h="377" w="978">
                  <a:moveTo>
                    <a:pt x="0" y="1"/>
                  </a:moveTo>
                  <a:lnTo>
                    <a:pt x="0" y="351"/>
                  </a:lnTo>
                  <a:lnTo>
                    <a:pt x="978" y="377"/>
                  </a:lnTo>
                  <a:lnTo>
                    <a:pt x="9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96"/>
            <p:cNvSpPr/>
            <p:nvPr/>
          </p:nvSpPr>
          <p:spPr>
            <a:xfrm>
              <a:off x="1093885" y="3146009"/>
              <a:ext cx="50291" cy="19386"/>
            </a:xfrm>
            <a:custGeom>
              <a:rect b="b" l="l" r="r" t="t"/>
              <a:pathLst>
                <a:path extrusionOk="0" h="377" w="978">
                  <a:moveTo>
                    <a:pt x="0" y="1"/>
                  </a:moveTo>
                  <a:lnTo>
                    <a:pt x="0" y="377"/>
                  </a:lnTo>
                  <a:lnTo>
                    <a:pt x="978" y="377"/>
                  </a:lnTo>
                  <a:lnTo>
                    <a:pt x="9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96"/>
            <p:cNvSpPr/>
            <p:nvPr/>
          </p:nvSpPr>
          <p:spPr>
            <a:xfrm>
              <a:off x="2171304" y="3632884"/>
              <a:ext cx="77391" cy="28694"/>
            </a:xfrm>
            <a:custGeom>
              <a:rect b="b" l="l" r="r" t="t"/>
              <a:pathLst>
                <a:path extrusionOk="0" h="558" w="1505">
                  <a:moveTo>
                    <a:pt x="714" y="0"/>
                  </a:moveTo>
                  <a:cubicBezTo>
                    <a:pt x="384" y="0"/>
                    <a:pt x="26" y="232"/>
                    <a:pt x="26" y="232"/>
                  </a:cubicBezTo>
                  <a:cubicBezTo>
                    <a:pt x="26" y="232"/>
                    <a:pt x="0" y="296"/>
                    <a:pt x="95" y="296"/>
                  </a:cubicBezTo>
                  <a:cubicBezTo>
                    <a:pt x="133" y="296"/>
                    <a:pt x="190" y="286"/>
                    <a:pt x="276" y="257"/>
                  </a:cubicBezTo>
                  <a:cubicBezTo>
                    <a:pt x="330" y="244"/>
                    <a:pt x="369" y="237"/>
                    <a:pt x="402" y="237"/>
                  </a:cubicBezTo>
                  <a:cubicBezTo>
                    <a:pt x="493" y="237"/>
                    <a:pt x="537" y="284"/>
                    <a:pt x="702" y="357"/>
                  </a:cubicBezTo>
                  <a:cubicBezTo>
                    <a:pt x="928" y="432"/>
                    <a:pt x="1003" y="432"/>
                    <a:pt x="1128" y="508"/>
                  </a:cubicBezTo>
                  <a:cubicBezTo>
                    <a:pt x="1204" y="533"/>
                    <a:pt x="1454" y="558"/>
                    <a:pt x="1454" y="558"/>
                  </a:cubicBezTo>
                  <a:lnTo>
                    <a:pt x="1504" y="182"/>
                  </a:lnTo>
                  <a:cubicBezTo>
                    <a:pt x="1153" y="107"/>
                    <a:pt x="1229" y="82"/>
                    <a:pt x="803" y="6"/>
                  </a:cubicBezTo>
                  <a:cubicBezTo>
                    <a:pt x="773" y="2"/>
                    <a:pt x="744" y="0"/>
                    <a:pt x="714" y="0"/>
                  </a:cubicBezTo>
                  <a:close/>
                </a:path>
              </a:pathLst>
            </a:custGeom>
            <a:solidFill>
              <a:srgbClr val="F89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96"/>
            <p:cNvSpPr/>
            <p:nvPr/>
          </p:nvSpPr>
          <p:spPr>
            <a:xfrm>
              <a:off x="2189354" y="3648670"/>
              <a:ext cx="56770" cy="16712"/>
            </a:xfrm>
            <a:custGeom>
              <a:rect b="b" l="l" r="r" t="t"/>
              <a:pathLst>
                <a:path extrusionOk="0" h="325" w="1104">
                  <a:moveTo>
                    <a:pt x="652" y="0"/>
                  </a:moveTo>
                  <a:cubicBezTo>
                    <a:pt x="652" y="0"/>
                    <a:pt x="0" y="201"/>
                    <a:pt x="151" y="301"/>
                  </a:cubicBezTo>
                  <a:cubicBezTo>
                    <a:pt x="176" y="317"/>
                    <a:pt x="211" y="324"/>
                    <a:pt x="253" y="324"/>
                  </a:cubicBezTo>
                  <a:cubicBezTo>
                    <a:pt x="468" y="324"/>
                    <a:pt x="873" y="146"/>
                    <a:pt x="1103" y="125"/>
                  </a:cubicBezTo>
                  <a:lnTo>
                    <a:pt x="652" y="0"/>
                  </a:lnTo>
                  <a:close/>
                </a:path>
              </a:pathLst>
            </a:custGeom>
            <a:solidFill>
              <a:srgbClr val="F89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96"/>
            <p:cNvSpPr/>
            <p:nvPr/>
          </p:nvSpPr>
          <p:spPr>
            <a:xfrm>
              <a:off x="2224167" y="3490801"/>
              <a:ext cx="253924" cy="196897"/>
            </a:xfrm>
            <a:custGeom>
              <a:rect b="b" l="l" r="r" t="t"/>
              <a:pathLst>
                <a:path extrusionOk="0" h="3829" w="4938">
                  <a:moveTo>
                    <a:pt x="4041" y="0"/>
                  </a:moveTo>
                  <a:cubicBezTo>
                    <a:pt x="3942" y="0"/>
                    <a:pt x="3832" y="12"/>
                    <a:pt x="3709" y="38"/>
                  </a:cubicBezTo>
                  <a:cubicBezTo>
                    <a:pt x="3008" y="163"/>
                    <a:pt x="3459" y="1466"/>
                    <a:pt x="3133" y="1942"/>
                  </a:cubicBezTo>
                  <a:cubicBezTo>
                    <a:pt x="2572" y="2744"/>
                    <a:pt x="1048" y="2824"/>
                    <a:pt x="461" y="2824"/>
                  </a:cubicBezTo>
                  <a:cubicBezTo>
                    <a:pt x="314" y="2824"/>
                    <a:pt x="226" y="2819"/>
                    <a:pt x="226" y="2819"/>
                  </a:cubicBezTo>
                  <a:cubicBezTo>
                    <a:pt x="0" y="3020"/>
                    <a:pt x="125" y="3371"/>
                    <a:pt x="125" y="3371"/>
                  </a:cubicBezTo>
                  <a:cubicBezTo>
                    <a:pt x="125" y="3371"/>
                    <a:pt x="1451" y="3828"/>
                    <a:pt x="2610" y="3828"/>
                  </a:cubicBezTo>
                  <a:cubicBezTo>
                    <a:pt x="3144" y="3828"/>
                    <a:pt x="3643" y="3731"/>
                    <a:pt x="3960" y="3446"/>
                  </a:cubicBezTo>
                  <a:cubicBezTo>
                    <a:pt x="4937" y="2544"/>
                    <a:pt x="4937" y="1366"/>
                    <a:pt x="4812" y="664"/>
                  </a:cubicBezTo>
                  <a:cubicBezTo>
                    <a:pt x="4750" y="289"/>
                    <a:pt x="4531" y="0"/>
                    <a:pt x="40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96"/>
            <p:cNvSpPr/>
            <p:nvPr/>
          </p:nvSpPr>
          <p:spPr>
            <a:xfrm>
              <a:off x="2661059" y="4281433"/>
              <a:ext cx="36150" cy="45252"/>
            </a:xfrm>
            <a:custGeom>
              <a:rect b="b" l="l" r="r" t="t"/>
              <a:pathLst>
                <a:path extrusionOk="0" h="880" w="703">
                  <a:moveTo>
                    <a:pt x="502" y="1"/>
                  </a:moveTo>
                  <a:lnTo>
                    <a:pt x="0" y="302"/>
                  </a:lnTo>
                  <a:cubicBezTo>
                    <a:pt x="76" y="377"/>
                    <a:pt x="126" y="452"/>
                    <a:pt x="176" y="502"/>
                  </a:cubicBezTo>
                  <a:cubicBezTo>
                    <a:pt x="251" y="602"/>
                    <a:pt x="251" y="628"/>
                    <a:pt x="25" y="878"/>
                  </a:cubicBezTo>
                  <a:cubicBezTo>
                    <a:pt x="37" y="879"/>
                    <a:pt x="48" y="879"/>
                    <a:pt x="59" y="879"/>
                  </a:cubicBezTo>
                  <a:cubicBezTo>
                    <a:pt x="395" y="879"/>
                    <a:pt x="678" y="526"/>
                    <a:pt x="702" y="477"/>
                  </a:cubicBezTo>
                  <a:cubicBezTo>
                    <a:pt x="677" y="352"/>
                    <a:pt x="602" y="176"/>
                    <a:pt x="502" y="1"/>
                  </a:cubicBezTo>
                  <a:close/>
                </a:path>
              </a:pathLst>
            </a:custGeom>
            <a:solidFill>
              <a:srgbClr val="F9B2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96"/>
            <p:cNvSpPr/>
            <p:nvPr/>
          </p:nvSpPr>
          <p:spPr>
            <a:xfrm>
              <a:off x="2644243" y="4305962"/>
              <a:ext cx="67106" cy="36613"/>
            </a:xfrm>
            <a:custGeom>
              <a:rect b="b" l="l" r="r" t="t"/>
              <a:pathLst>
                <a:path extrusionOk="0" h="712" w="1305">
                  <a:moveTo>
                    <a:pt x="1029" y="0"/>
                  </a:moveTo>
                  <a:lnTo>
                    <a:pt x="1029" y="0"/>
                  </a:lnTo>
                  <a:cubicBezTo>
                    <a:pt x="1005" y="49"/>
                    <a:pt x="722" y="402"/>
                    <a:pt x="386" y="402"/>
                  </a:cubicBezTo>
                  <a:cubicBezTo>
                    <a:pt x="375" y="402"/>
                    <a:pt x="364" y="402"/>
                    <a:pt x="352" y="401"/>
                  </a:cubicBezTo>
                  <a:cubicBezTo>
                    <a:pt x="352" y="401"/>
                    <a:pt x="0" y="712"/>
                    <a:pt x="219" y="712"/>
                  </a:cubicBezTo>
                  <a:cubicBezTo>
                    <a:pt x="241" y="712"/>
                    <a:pt x="268" y="709"/>
                    <a:pt x="302" y="702"/>
                  </a:cubicBezTo>
                  <a:cubicBezTo>
                    <a:pt x="678" y="652"/>
                    <a:pt x="1305" y="401"/>
                    <a:pt x="10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96"/>
            <p:cNvSpPr/>
            <p:nvPr/>
          </p:nvSpPr>
          <p:spPr>
            <a:xfrm>
              <a:off x="2407182" y="3802014"/>
              <a:ext cx="289663" cy="501369"/>
            </a:xfrm>
            <a:custGeom>
              <a:rect b="b" l="l" r="r" t="t"/>
              <a:pathLst>
                <a:path extrusionOk="0" h="9750" w="5633">
                  <a:moveTo>
                    <a:pt x="2782" y="1"/>
                  </a:moveTo>
                  <a:lnTo>
                    <a:pt x="852" y="803"/>
                  </a:lnTo>
                  <a:lnTo>
                    <a:pt x="0" y="1153"/>
                  </a:lnTo>
                  <a:cubicBezTo>
                    <a:pt x="0" y="1153"/>
                    <a:pt x="175" y="2256"/>
                    <a:pt x="451" y="2883"/>
                  </a:cubicBezTo>
                  <a:cubicBezTo>
                    <a:pt x="1328" y="4838"/>
                    <a:pt x="1454" y="4737"/>
                    <a:pt x="1729" y="5164"/>
                  </a:cubicBezTo>
                  <a:cubicBezTo>
                    <a:pt x="1729" y="5214"/>
                    <a:pt x="1754" y="5239"/>
                    <a:pt x="1780" y="5289"/>
                  </a:cubicBezTo>
                  <a:cubicBezTo>
                    <a:pt x="2306" y="6266"/>
                    <a:pt x="3684" y="8647"/>
                    <a:pt x="4962" y="9725"/>
                  </a:cubicBezTo>
                  <a:cubicBezTo>
                    <a:pt x="4983" y="9742"/>
                    <a:pt x="5011" y="9750"/>
                    <a:pt x="5043" y="9750"/>
                  </a:cubicBezTo>
                  <a:cubicBezTo>
                    <a:pt x="5246" y="9750"/>
                    <a:pt x="5632" y="9443"/>
                    <a:pt x="5589" y="9249"/>
                  </a:cubicBezTo>
                  <a:cubicBezTo>
                    <a:pt x="5138" y="7620"/>
                    <a:pt x="4787" y="7269"/>
                    <a:pt x="4311" y="5514"/>
                  </a:cubicBezTo>
                  <a:cubicBezTo>
                    <a:pt x="4186" y="4988"/>
                    <a:pt x="4035" y="3960"/>
                    <a:pt x="3910" y="3309"/>
                  </a:cubicBezTo>
                  <a:cubicBezTo>
                    <a:pt x="3759" y="2532"/>
                    <a:pt x="3484" y="677"/>
                    <a:pt x="27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96"/>
            <p:cNvSpPr/>
            <p:nvPr/>
          </p:nvSpPr>
          <p:spPr>
            <a:xfrm>
              <a:off x="2403274" y="4320103"/>
              <a:ext cx="41292" cy="34402"/>
            </a:xfrm>
            <a:custGeom>
              <a:rect b="b" l="l" r="r" t="t"/>
              <a:pathLst>
                <a:path extrusionOk="0" h="669" w="803">
                  <a:moveTo>
                    <a:pt x="803" y="1"/>
                  </a:moveTo>
                  <a:lnTo>
                    <a:pt x="226" y="76"/>
                  </a:lnTo>
                  <a:cubicBezTo>
                    <a:pt x="251" y="151"/>
                    <a:pt x="277" y="251"/>
                    <a:pt x="302" y="327"/>
                  </a:cubicBezTo>
                  <a:cubicBezTo>
                    <a:pt x="327" y="427"/>
                    <a:pt x="327" y="477"/>
                    <a:pt x="1" y="602"/>
                  </a:cubicBezTo>
                  <a:cubicBezTo>
                    <a:pt x="84" y="651"/>
                    <a:pt x="176" y="669"/>
                    <a:pt x="268" y="669"/>
                  </a:cubicBezTo>
                  <a:cubicBezTo>
                    <a:pt x="508" y="669"/>
                    <a:pt x="741" y="545"/>
                    <a:pt x="778" y="527"/>
                  </a:cubicBezTo>
                  <a:cubicBezTo>
                    <a:pt x="803" y="377"/>
                    <a:pt x="803" y="201"/>
                    <a:pt x="803" y="1"/>
                  </a:cubicBezTo>
                  <a:close/>
                </a:path>
              </a:pathLst>
            </a:custGeom>
            <a:solidFill>
              <a:srgbClr val="F9B2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96"/>
            <p:cNvSpPr/>
            <p:nvPr/>
          </p:nvSpPr>
          <p:spPr>
            <a:xfrm>
              <a:off x="2376226" y="4347203"/>
              <a:ext cx="70809" cy="20775"/>
            </a:xfrm>
            <a:custGeom>
              <a:rect b="b" l="l" r="r" t="t"/>
              <a:pathLst>
                <a:path extrusionOk="0" h="404" w="1377">
                  <a:moveTo>
                    <a:pt x="1304" y="0"/>
                  </a:moveTo>
                  <a:cubicBezTo>
                    <a:pt x="1267" y="18"/>
                    <a:pt x="1034" y="142"/>
                    <a:pt x="794" y="142"/>
                  </a:cubicBezTo>
                  <a:cubicBezTo>
                    <a:pt x="702" y="142"/>
                    <a:pt x="610" y="124"/>
                    <a:pt x="527" y="75"/>
                  </a:cubicBezTo>
                  <a:cubicBezTo>
                    <a:pt x="527" y="75"/>
                    <a:pt x="1" y="226"/>
                    <a:pt x="351" y="326"/>
                  </a:cubicBezTo>
                  <a:cubicBezTo>
                    <a:pt x="488" y="371"/>
                    <a:pt x="663" y="404"/>
                    <a:pt x="828" y="404"/>
                  </a:cubicBezTo>
                  <a:cubicBezTo>
                    <a:pt x="1119" y="404"/>
                    <a:pt x="1377" y="304"/>
                    <a:pt x="1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96"/>
            <p:cNvSpPr/>
            <p:nvPr/>
          </p:nvSpPr>
          <p:spPr>
            <a:xfrm>
              <a:off x="2407182" y="3843256"/>
              <a:ext cx="113438" cy="224305"/>
            </a:xfrm>
            <a:custGeom>
              <a:rect b="b" l="l" r="r" t="t"/>
              <a:pathLst>
                <a:path extrusionOk="0" h="4362" w="2206">
                  <a:moveTo>
                    <a:pt x="852" y="1"/>
                  </a:moveTo>
                  <a:lnTo>
                    <a:pt x="0" y="351"/>
                  </a:lnTo>
                  <a:cubicBezTo>
                    <a:pt x="0" y="351"/>
                    <a:pt x="175" y="1454"/>
                    <a:pt x="451" y="2081"/>
                  </a:cubicBezTo>
                  <a:cubicBezTo>
                    <a:pt x="1328" y="4036"/>
                    <a:pt x="1454" y="3935"/>
                    <a:pt x="1729" y="4362"/>
                  </a:cubicBezTo>
                  <a:cubicBezTo>
                    <a:pt x="1805" y="4161"/>
                    <a:pt x="1880" y="3961"/>
                    <a:pt x="1955" y="3735"/>
                  </a:cubicBezTo>
                  <a:cubicBezTo>
                    <a:pt x="2206" y="3008"/>
                    <a:pt x="2080" y="953"/>
                    <a:pt x="1729" y="76"/>
                  </a:cubicBezTo>
                  <a:lnTo>
                    <a:pt x="8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96"/>
            <p:cNvSpPr/>
            <p:nvPr/>
          </p:nvSpPr>
          <p:spPr>
            <a:xfrm>
              <a:off x="2347891" y="3822635"/>
              <a:ext cx="183064" cy="510985"/>
            </a:xfrm>
            <a:custGeom>
              <a:rect b="b" l="l" r="r" t="t"/>
              <a:pathLst>
                <a:path extrusionOk="0" h="9937" w="3560">
                  <a:moveTo>
                    <a:pt x="326" y="1"/>
                  </a:moveTo>
                  <a:cubicBezTo>
                    <a:pt x="326" y="1"/>
                    <a:pt x="25" y="1053"/>
                    <a:pt x="25" y="1755"/>
                  </a:cubicBezTo>
                  <a:cubicBezTo>
                    <a:pt x="0" y="4061"/>
                    <a:pt x="0" y="3986"/>
                    <a:pt x="25" y="4612"/>
                  </a:cubicBezTo>
                  <a:cubicBezTo>
                    <a:pt x="100" y="5715"/>
                    <a:pt x="577" y="8321"/>
                    <a:pt x="1278" y="9850"/>
                  </a:cubicBezTo>
                  <a:lnTo>
                    <a:pt x="1328" y="9900"/>
                  </a:lnTo>
                  <a:lnTo>
                    <a:pt x="1404" y="9925"/>
                  </a:lnTo>
                  <a:cubicBezTo>
                    <a:pt x="1437" y="9933"/>
                    <a:pt x="1475" y="9936"/>
                    <a:pt x="1515" y="9936"/>
                  </a:cubicBezTo>
                  <a:cubicBezTo>
                    <a:pt x="1741" y="9936"/>
                    <a:pt x="2034" y="9820"/>
                    <a:pt x="2055" y="9650"/>
                  </a:cubicBezTo>
                  <a:cubicBezTo>
                    <a:pt x="2331" y="8021"/>
                    <a:pt x="2506" y="7620"/>
                    <a:pt x="2506" y="5765"/>
                  </a:cubicBezTo>
                  <a:cubicBezTo>
                    <a:pt x="2506" y="4863"/>
                    <a:pt x="2857" y="4211"/>
                    <a:pt x="3008" y="3559"/>
                  </a:cubicBezTo>
                  <a:cubicBezTo>
                    <a:pt x="3208" y="2808"/>
                    <a:pt x="3559" y="978"/>
                    <a:pt x="3208" y="76"/>
                  </a:cubicBezTo>
                  <a:lnTo>
                    <a:pt x="3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96"/>
            <p:cNvSpPr/>
            <p:nvPr/>
          </p:nvSpPr>
          <p:spPr>
            <a:xfrm>
              <a:off x="2360747" y="3831686"/>
              <a:ext cx="59342" cy="501369"/>
            </a:xfrm>
            <a:custGeom>
              <a:rect b="b" l="l" r="r" t="t"/>
              <a:pathLst>
                <a:path extrusionOk="0" h="9750" w="1154">
                  <a:moveTo>
                    <a:pt x="552" y="0"/>
                  </a:moveTo>
                  <a:cubicBezTo>
                    <a:pt x="176" y="877"/>
                    <a:pt x="1" y="1880"/>
                    <a:pt x="1" y="3033"/>
                  </a:cubicBezTo>
                  <a:cubicBezTo>
                    <a:pt x="1" y="4085"/>
                    <a:pt x="151" y="5163"/>
                    <a:pt x="276" y="6115"/>
                  </a:cubicBezTo>
                  <a:cubicBezTo>
                    <a:pt x="452" y="7218"/>
                    <a:pt x="627" y="8496"/>
                    <a:pt x="1078" y="9724"/>
                  </a:cubicBezTo>
                  <a:lnTo>
                    <a:pt x="1154" y="9749"/>
                  </a:lnTo>
                  <a:cubicBezTo>
                    <a:pt x="703" y="8521"/>
                    <a:pt x="527" y="7218"/>
                    <a:pt x="352" y="6090"/>
                  </a:cubicBezTo>
                  <a:cubicBezTo>
                    <a:pt x="226" y="5163"/>
                    <a:pt x="76" y="4085"/>
                    <a:pt x="51" y="3033"/>
                  </a:cubicBezTo>
                  <a:cubicBezTo>
                    <a:pt x="51" y="1905"/>
                    <a:pt x="251" y="877"/>
                    <a:pt x="602" y="50"/>
                  </a:cubicBezTo>
                  <a:lnTo>
                    <a:pt x="6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96"/>
            <p:cNvSpPr/>
            <p:nvPr/>
          </p:nvSpPr>
          <p:spPr>
            <a:xfrm>
              <a:off x="2358176" y="3802014"/>
              <a:ext cx="230733" cy="94463"/>
            </a:xfrm>
            <a:custGeom>
              <a:rect b="b" l="l" r="r" t="t"/>
              <a:pathLst>
                <a:path extrusionOk="0" h="1837" w="4487">
                  <a:moveTo>
                    <a:pt x="3735" y="1"/>
                  </a:moveTo>
                  <a:lnTo>
                    <a:pt x="2632" y="477"/>
                  </a:lnTo>
                  <a:lnTo>
                    <a:pt x="126" y="402"/>
                  </a:lnTo>
                  <a:cubicBezTo>
                    <a:pt x="126" y="402"/>
                    <a:pt x="76" y="627"/>
                    <a:pt x="1" y="928"/>
                  </a:cubicBezTo>
                  <a:cubicBezTo>
                    <a:pt x="719" y="1499"/>
                    <a:pt x="1755" y="1836"/>
                    <a:pt x="2813" y="1836"/>
                  </a:cubicBezTo>
                  <a:cubicBezTo>
                    <a:pt x="3380" y="1836"/>
                    <a:pt x="3953" y="1739"/>
                    <a:pt x="4487" y="1529"/>
                  </a:cubicBezTo>
                  <a:cubicBezTo>
                    <a:pt x="4311" y="903"/>
                    <a:pt x="4061" y="326"/>
                    <a:pt x="37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96"/>
            <p:cNvSpPr/>
            <p:nvPr/>
          </p:nvSpPr>
          <p:spPr>
            <a:xfrm>
              <a:off x="2327271" y="3550709"/>
              <a:ext cx="265906" cy="320928"/>
            </a:xfrm>
            <a:custGeom>
              <a:rect b="b" l="l" r="r" t="t"/>
              <a:pathLst>
                <a:path extrusionOk="0" h="6241" w="5171">
                  <a:moveTo>
                    <a:pt x="1871" y="1"/>
                  </a:moveTo>
                  <a:cubicBezTo>
                    <a:pt x="1503" y="1"/>
                    <a:pt x="1094" y="163"/>
                    <a:pt x="727" y="627"/>
                  </a:cubicBezTo>
                  <a:cubicBezTo>
                    <a:pt x="276" y="1178"/>
                    <a:pt x="0" y="2256"/>
                    <a:pt x="602" y="5589"/>
                  </a:cubicBezTo>
                  <a:cubicBezTo>
                    <a:pt x="672" y="5998"/>
                    <a:pt x="2122" y="6240"/>
                    <a:pt x="3364" y="6240"/>
                  </a:cubicBezTo>
                  <a:cubicBezTo>
                    <a:pt x="4330" y="6240"/>
                    <a:pt x="5171" y="6094"/>
                    <a:pt x="5138" y="5765"/>
                  </a:cubicBezTo>
                  <a:cubicBezTo>
                    <a:pt x="4837" y="3484"/>
                    <a:pt x="3910" y="2131"/>
                    <a:pt x="2932" y="527"/>
                  </a:cubicBezTo>
                  <a:cubicBezTo>
                    <a:pt x="2776" y="284"/>
                    <a:pt x="2359" y="1"/>
                    <a:pt x="18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96"/>
            <p:cNvSpPr/>
            <p:nvPr/>
          </p:nvSpPr>
          <p:spPr>
            <a:xfrm>
              <a:off x="2160402" y="3723337"/>
              <a:ext cx="32910" cy="27665"/>
            </a:xfrm>
            <a:custGeom>
              <a:rect b="b" l="l" r="r" t="t"/>
              <a:pathLst>
                <a:path extrusionOk="0" h="538" w="640">
                  <a:moveTo>
                    <a:pt x="127" y="1"/>
                  </a:moveTo>
                  <a:cubicBezTo>
                    <a:pt x="1" y="1"/>
                    <a:pt x="263" y="453"/>
                    <a:pt x="263" y="453"/>
                  </a:cubicBezTo>
                  <a:lnTo>
                    <a:pt x="162" y="478"/>
                  </a:lnTo>
                  <a:cubicBezTo>
                    <a:pt x="162" y="478"/>
                    <a:pt x="422" y="538"/>
                    <a:pt x="544" y="538"/>
                  </a:cubicBezTo>
                  <a:cubicBezTo>
                    <a:pt x="616" y="538"/>
                    <a:pt x="640" y="518"/>
                    <a:pt x="538" y="453"/>
                  </a:cubicBezTo>
                  <a:cubicBezTo>
                    <a:pt x="288" y="252"/>
                    <a:pt x="313" y="52"/>
                    <a:pt x="137" y="2"/>
                  </a:cubicBezTo>
                  <a:cubicBezTo>
                    <a:pt x="134" y="1"/>
                    <a:pt x="130" y="1"/>
                    <a:pt x="127" y="1"/>
                  </a:cubicBezTo>
                  <a:close/>
                </a:path>
              </a:pathLst>
            </a:custGeom>
            <a:solidFill>
              <a:srgbClr val="F89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96"/>
            <p:cNvSpPr/>
            <p:nvPr/>
          </p:nvSpPr>
          <p:spPr>
            <a:xfrm>
              <a:off x="2132222" y="3725651"/>
              <a:ext cx="52040" cy="39030"/>
            </a:xfrm>
            <a:custGeom>
              <a:rect b="b" l="l" r="r" t="t"/>
              <a:pathLst>
                <a:path extrusionOk="0" h="759" w="1012">
                  <a:moveTo>
                    <a:pt x="93" y="0"/>
                  </a:moveTo>
                  <a:cubicBezTo>
                    <a:pt x="29" y="0"/>
                    <a:pt x="1" y="30"/>
                    <a:pt x="34" y="107"/>
                  </a:cubicBezTo>
                  <a:cubicBezTo>
                    <a:pt x="184" y="458"/>
                    <a:pt x="334" y="734"/>
                    <a:pt x="936" y="759"/>
                  </a:cubicBezTo>
                  <a:lnTo>
                    <a:pt x="1011" y="383"/>
                  </a:lnTo>
                  <a:cubicBezTo>
                    <a:pt x="1011" y="383"/>
                    <a:pt x="323" y="0"/>
                    <a:pt x="93" y="0"/>
                  </a:cubicBezTo>
                  <a:close/>
                </a:path>
              </a:pathLst>
            </a:custGeom>
            <a:solidFill>
              <a:srgbClr val="F89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96"/>
            <p:cNvSpPr/>
            <p:nvPr/>
          </p:nvSpPr>
          <p:spPr>
            <a:xfrm>
              <a:off x="2171304" y="3597453"/>
              <a:ext cx="253924" cy="195046"/>
            </a:xfrm>
            <a:custGeom>
              <a:rect b="b" l="l" r="r" t="t"/>
              <a:pathLst>
                <a:path extrusionOk="0" h="3793" w="4938">
                  <a:moveTo>
                    <a:pt x="4016" y="0"/>
                  </a:moveTo>
                  <a:cubicBezTo>
                    <a:pt x="3938" y="0"/>
                    <a:pt x="3852" y="6"/>
                    <a:pt x="3760" y="19"/>
                  </a:cubicBezTo>
                  <a:cubicBezTo>
                    <a:pt x="2933" y="144"/>
                    <a:pt x="3509" y="1798"/>
                    <a:pt x="3158" y="2274"/>
                  </a:cubicBezTo>
                  <a:cubicBezTo>
                    <a:pt x="2821" y="2745"/>
                    <a:pt x="2134" y="2867"/>
                    <a:pt x="1513" y="2867"/>
                  </a:cubicBezTo>
                  <a:cubicBezTo>
                    <a:pt x="844" y="2867"/>
                    <a:pt x="251" y="2725"/>
                    <a:pt x="251" y="2725"/>
                  </a:cubicBezTo>
                  <a:cubicBezTo>
                    <a:pt x="1" y="2901"/>
                    <a:pt x="101" y="3277"/>
                    <a:pt x="101" y="3277"/>
                  </a:cubicBezTo>
                  <a:cubicBezTo>
                    <a:pt x="101" y="3277"/>
                    <a:pt x="1476" y="3793"/>
                    <a:pt x="2645" y="3793"/>
                  </a:cubicBezTo>
                  <a:cubicBezTo>
                    <a:pt x="3146" y="3793"/>
                    <a:pt x="3610" y="3698"/>
                    <a:pt x="3910" y="3427"/>
                  </a:cubicBezTo>
                  <a:cubicBezTo>
                    <a:pt x="4938" y="2575"/>
                    <a:pt x="4938" y="1397"/>
                    <a:pt x="4863" y="695"/>
                  </a:cubicBezTo>
                  <a:cubicBezTo>
                    <a:pt x="4797" y="300"/>
                    <a:pt x="4577" y="0"/>
                    <a:pt x="40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96"/>
            <p:cNvSpPr/>
            <p:nvPr/>
          </p:nvSpPr>
          <p:spPr>
            <a:xfrm>
              <a:off x="2280835" y="3406519"/>
              <a:ext cx="278453" cy="316917"/>
            </a:xfrm>
            <a:custGeom>
              <a:rect b="b" l="l" r="r" t="t"/>
              <a:pathLst>
                <a:path extrusionOk="0" h="6163" w="5415">
                  <a:moveTo>
                    <a:pt x="1994" y="0"/>
                  </a:moveTo>
                  <a:cubicBezTo>
                    <a:pt x="1793" y="0"/>
                    <a:pt x="1545" y="50"/>
                    <a:pt x="1229" y="173"/>
                  </a:cubicBezTo>
                  <a:cubicBezTo>
                    <a:pt x="803" y="348"/>
                    <a:pt x="327" y="874"/>
                    <a:pt x="552" y="1752"/>
                  </a:cubicBezTo>
                  <a:cubicBezTo>
                    <a:pt x="778" y="2654"/>
                    <a:pt x="778" y="2654"/>
                    <a:pt x="552" y="3080"/>
                  </a:cubicBezTo>
                  <a:cubicBezTo>
                    <a:pt x="1" y="4108"/>
                    <a:pt x="1981" y="3506"/>
                    <a:pt x="1705" y="4509"/>
                  </a:cubicBezTo>
                  <a:cubicBezTo>
                    <a:pt x="1333" y="5748"/>
                    <a:pt x="1833" y="6162"/>
                    <a:pt x="2541" y="6162"/>
                  </a:cubicBezTo>
                  <a:cubicBezTo>
                    <a:pt x="3408" y="6162"/>
                    <a:pt x="4587" y="5543"/>
                    <a:pt x="4863" y="5060"/>
                  </a:cubicBezTo>
                  <a:cubicBezTo>
                    <a:pt x="5414" y="4057"/>
                    <a:pt x="5339" y="2629"/>
                    <a:pt x="4287" y="2278"/>
                  </a:cubicBezTo>
                  <a:cubicBezTo>
                    <a:pt x="3961" y="2153"/>
                    <a:pt x="4211" y="975"/>
                    <a:pt x="3460" y="950"/>
                  </a:cubicBezTo>
                  <a:cubicBezTo>
                    <a:pt x="2829" y="929"/>
                    <a:pt x="2859" y="0"/>
                    <a:pt x="19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7" name="Shape 2977"/>
        <p:cNvGrpSpPr/>
        <p:nvPr/>
      </p:nvGrpSpPr>
      <p:grpSpPr>
        <a:xfrm>
          <a:off x="0" y="0"/>
          <a:ext cx="0" cy="0"/>
          <a:chOff x="0" y="0"/>
          <a:chExt cx="0" cy="0"/>
        </a:xfrm>
      </p:grpSpPr>
      <p:sp>
        <p:nvSpPr>
          <p:cNvPr id="2978" name="Google Shape;2978;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a:t>Table of contents</a:t>
            </a:r>
            <a:endParaRPr/>
          </a:p>
        </p:txBody>
      </p:sp>
      <p:sp>
        <p:nvSpPr>
          <p:cNvPr id="2979" name="Google Shape;2979;p70"/>
          <p:cNvSpPr txBox="1"/>
          <p:nvPr>
            <p:ph idx="2" type="subTitle"/>
          </p:nvPr>
        </p:nvSpPr>
        <p:spPr>
          <a:xfrm>
            <a:off x="713225" y="2329750"/>
            <a:ext cx="3858900" cy="3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Based on GII 2023 and Reports from 7 Countries </a:t>
            </a:r>
            <a:endParaRPr/>
          </a:p>
        </p:txBody>
      </p:sp>
      <p:sp>
        <p:nvSpPr>
          <p:cNvPr id="2980" name="Google Shape;2980;p70"/>
          <p:cNvSpPr txBox="1"/>
          <p:nvPr>
            <p:ph idx="3" type="title"/>
          </p:nvPr>
        </p:nvSpPr>
        <p:spPr>
          <a:xfrm>
            <a:off x="720000" y="1727495"/>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a:t>01</a:t>
            </a:r>
            <a:endParaRPr/>
          </a:p>
        </p:txBody>
      </p:sp>
      <p:sp>
        <p:nvSpPr>
          <p:cNvPr id="2981" name="Google Shape;2981;p70"/>
          <p:cNvSpPr txBox="1"/>
          <p:nvPr>
            <p:ph idx="1" type="subTitle"/>
          </p:nvPr>
        </p:nvSpPr>
        <p:spPr>
          <a:xfrm>
            <a:off x="1454700" y="2004588"/>
            <a:ext cx="34146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a:t>Data Analysis and Innovation Measurement </a:t>
            </a:r>
            <a:endParaRPr/>
          </a:p>
          <a:p>
            <a:pPr indent="0" lvl="0" marL="0" rtl="0" algn="l">
              <a:spcBef>
                <a:spcPts val="0"/>
              </a:spcBef>
              <a:spcAft>
                <a:spcPts val="0"/>
              </a:spcAft>
              <a:buNone/>
            </a:pPr>
            <a:r>
              <a:t/>
            </a:r>
            <a:endParaRPr/>
          </a:p>
        </p:txBody>
      </p:sp>
      <p:sp>
        <p:nvSpPr>
          <p:cNvPr id="2982" name="Google Shape;2982;p70"/>
          <p:cNvSpPr txBox="1"/>
          <p:nvPr>
            <p:ph idx="4" type="subTitle"/>
          </p:nvPr>
        </p:nvSpPr>
        <p:spPr>
          <a:xfrm>
            <a:off x="5532475" y="1727500"/>
            <a:ext cx="34146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a:t>Infrastructure </a:t>
            </a:r>
            <a:endParaRPr/>
          </a:p>
        </p:txBody>
      </p:sp>
      <p:sp>
        <p:nvSpPr>
          <p:cNvPr id="2983" name="Google Shape;2983;p70"/>
          <p:cNvSpPr txBox="1"/>
          <p:nvPr>
            <p:ph idx="5" type="subTitle"/>
          </p:nvPr>
        </p:nvSpPr>
        <p:spPr>
          <a:xfrm>
            <a:off x="4791000" y="2329750"/>
            <a:ext cx="4156200" cy="3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Policies and Practical Strategies for Infrastructure</a:t>
            </a:r>
            <a:endParaRPr/>
          </a:p>
        </p:txBody>
      </p:sp>
      <p:sp>
        <p:nvSpPr>
          <p:cNvPr id="2984" name="Google Shape;2984;p70"/>
          <p:cNvSpPr txBox="1"/>
          <p:nvPr>
            <p:ph idx="6" type="title"/>
          </p:nvPr>
        </p:nvSpPr>
        <p:spPr>
          <a:xfrm>
            <a:off x="4797775" y="1727495"/>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a:t>02</a:t>
            </a:r>
            <a:endParaRPr/>
          </a:p>
        </p:txBody>
      </p:sp>
      <p:sp>
        <p:nvSpPr>
          <p:cNvPr id="2985" name="Google Shape;2985;p70"/>
          <p:cNvSpPr txBox="1"/>
          <p:nvPr>
            <p:ph idx="7" type="subTitle"/>
          </p:nvPr>
        </p:nvSpPr>
        <p:spPr>
          <a:xfrm>
            <a:off x="1454700" y="3202550"/>
            <a:ext cx="34146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a:t>Business Sophistication</a:t>
            </a:r>
            <a:endParaRPr/>
          </a:p>
        </p:txBody>
      </p:sp>
      <p:sp>
        <p:nvSpPr>
          <p:cNvPr id="2986" name="Google Shape;2986;p70"/>
          <p:cNvSpPr txBox="1"/>
          <p:nvPr>
            <p:ph idx="8" type="subTitle"/>
          </p:nvPr>
        </p:nvSpPr>
        <p:spPr>
          <a:xfrm>
            <a:off x="713225" y="3809400"/>
            <a:ext cx="4200600" cy="3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Policies and Practical Strategies for Business Sophistication</a:t>
            </a:r>
            <a:endParaRPr/>
          </a:p>
        </p:txBody>
      </p:sp>
      <p:sp>
        <p:nvSpPr>
          <p:cNvPr id="2987" name="Google Shape;2987;p70"/>
          <p:cNvSpPr txBox="1"/>
          <p:nvPr>
            <p:ph idx="9" type="title"/>
          </p:nvPr>
        </p:nvSpPr>
        <p:spPr>
          <a:xfrm>
            <a:off x="720000" y="3202545"/>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a:t>03</a:t>
            </a:r>
            <a:endParaRPr/>
          </a:p>
        </p:txBody>
      </p:sp>
      <p:sp>
        <p:nvSpPr>
          <p:cNvPr id="2988" name="Google Shape;2988;p70"/>
          <p:cNvSpPr txBox="1"/>
          <p:nvPr>
            <p:ph idx="13" type="subTitle"/>
          </p:nvPr>
        </p:nvSpPr>
        <p:spPr>
          <a:xfrm>
            <a:off x="5532475" y="3202550"/>
            <a:ext cx="32178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a:t>Knowledge and Technology Output</a:t>
            </a:r>
            <a:endParaRPr/>
          </a:p>
        </p:txBody>
      </p:sp>
      <p:sp>
        <p:nvSpPr>
          <p:cNvPr id="2989" name="Google Shape;2989;p70"/>
          <p:cNvSpPr txBox="1"/>
          <p:nvPr>
            <p:ph idx="14" type="subTitle"/>
          </p:nvPr>
        </p:nvSpPr>
        <p:spPr>
          <a:xfrm>
            <a:off x="4791000" y="3809400"/>
            <a:ext cx="3633000" cy="3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Policies and Practical Strategies for Business and Technology Output</a:t>
            </a:r>
            <a:endParaRPr/>
          </a:p>
        </p:txBody>
      </p:sp>
      <p:sp>
        <p:nvSpPr>
          <p:cNvPr id="2990" name="Google Shape;2990;p70"/>
          <p:cNvSpPr txBox="1"/>
          <p:nvPr>
            <p:ph idx="15" type="title"/>
          </p:nvPr>
        </p:nvSpPr>
        <p:spPr>
          <a:xfrm>
            <a:off x="4797775" y="3202545"/>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a:t>04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4" name="Shape 2994"/>
        <p:cNvGrpSpPr/>
        <p:nvPr/>
      </p:nvGrpSpPr>
      <p:grpSpPr>
        <a:xfrm>
          <a:off x="0" y="0"/>
          <a:ext cx="0" cy="0"/>
          <a:chOff x="0" y="0"/>
          <a:chExt cx="0" cy="0"/>
        </a:xfrm>
      </p:grpSpPr>
      <p:sp>
        <p:nvSpPr>
          <p:cNvPr id="2995" name="Google Shape;2995;p71"/>
          <p:cNvSpPr txBox="1"/>
          <p:nvPr>
            <p:ph type="title"/>
          </p:nvPr>
        </p:nvSpPr>
        <p:spPr>
          <a:xfrm>
            <a:off x="4178250" y="2448225"/>
            <a:ext cx="40323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CN" sz="2900"/>
              <a:t>Data Analysis and Innovation Measurement</a:t>
            </a:r>
            <a:endParaRPr sz="2900"/>
          </a:p>
        </p:txBody>
      </p:sp>
      <p:sp>
        <p:nvSpPr>
          <p:cNvPr id="2996" name="Google Shape;2996;p71"/>
          <p:cNvSpPr txBox="1"/>
          <p:nvPr>
            <p:ph idx="2" type="title"/>
          </p:nvPr>
        </p:nvSpPr>
        <p:spPr>
          <a:xfrm>
            <a:off x="5453300" y="1423663"/>
            <a:ext cx="1482300" cy="77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01</a:t>
            </a:r>
            <a:endParaRPr/>
          </a:p>
        </p:txBody>
      </p:sp>
      <p:sp>
        <p:nvSpPr>
          <p:cNvPr id="2997" name="Google Shape;2997;p71"/>
          <p:cNvSpPr txBox="1"/>
          <p:nvPr>
            <p:ph idx="1" type="subTitle"/>
          </p:nvPr>
        </p:nvSpPr>
        <p:spPr>
          <a:xfrm>
            <a:off x="4100750" y="3354700"/>
            <a:ext cx="45027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a:t>Based on GII 2023 and Reports from 7 Countries </a:t>
            </a:r>
            <a:endParaRPr/>
          </a:p>
        </p:txBody>
      </p:sp>
      <p:grpSp>
        <p:nvGrpSpPr>
          <p:cNvPr id="2998" name="Google Shape;2998;p71"/>
          <p:cNvGrpSpPr/>
          <p:nvPr/>
        </p:nvGrpSpPr>
        <p:grpSpPr>
          <a:xfrm>
            <a:off x="546375" y="880125"/>
            <a:ext cx="3259655" cy="3161125"/>
            <a:chOff x="546375" y="880125"/>
            <a:chExt cx="3259655" cy="3161125"/>
          </a:xfrm>
        </p:grpSpPr>
        <p:sp>
          <p:nvSpPr>
            <p:cNvPr id="2999" name="Google Shape;2999;p71"/>
            <p:cNvSpPr/>
            <p:nvPr/>
          </p:nvSpPr>
          <p:spPr>
            <a:xfrm>
              <a:off x="720797" y="1065421"/>
              <a:ext cx="2741833" cy="2741833"/>
            </a:xfrm>
            <a:custGeom>
              <a:rect b="b" l="l" r="r" t="t"/>
              <a:pathLst>
                <a:path extrusionOk="0" h="25214" w="25214">
                  <a:moveTo>
                    <a:pt x="12607" y="4963"/>
                  </a:moveTo>
                  <a:cubicBezTo>
                    <a:pt x="16817" y="4963"/>
                    <a:pt x="20251" y="8397"/>
                    <a:pt x="20251" y="12607"/>
                  </a:cubicBezTo>
                  <a:cubicBezTo>
                    <a:pt x="20251" y="16843"/>
                    <a:pt x="16817" y="20251"/>
                    <a:pt x="12607" y="20251"/>
                  </a:cubicBezTo>
                  <a:cubicBezTo>
                    <a:pt x="8371" y="20251"/>
                    <a:pt x="4963" y="16843"/>
                    <a:pt x="4963" y="12607"/>
                  </a:cubicBezTo>
                  <a:cubicBezTo>
                    <a:pt x="4963" y="8397"/>
                    <a:pt x="8371" y="4963"/>
                    <a:pt x="12607" y="4963"/>
                  </a:cubicBezTo>
                  <a:close/>
                  <a:moveTo>
                    <a:pt x="12607" y="1"/>
                  </a:moveTo>
                  <a:cubicBezTo>
                    <a:pt x="5639" y="1"/>
                    <a:pt x="0" y="5640"/>
                    <a:pt x="0" y="12607"/>
                  </a:cubicBezTo>
                  <a:cubicBezTo>
                    <a:pt x="0" y="19575"/>
                    <a:pt x="5639" y="25214"/>
                    <a:pt x="12607" y="25214"/>
                  </a:cubicBezTo>
                  <a:cubicBezTo>
                    <a:pt x="19574" y="25214"/>
                    <a:pt x="25213" y="19575"/>
                    <a:pt x="25213" y="12607"/>
                  </a:cubicBezTo>
                  <a:cubicBezTo>
                    <a:pt x="25213" y="5640"/>
                    <a:pt x="19574" y="1"/>
                    <a:pt x="126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1"/>
            <p:cNvSpPr/>
            <p:nvPr/>
          </p:nvSpPr>
          <p:spPr>
            <a:xfrm>
              <a:off x="1456655" y="1065421"/>
              <a:ext cx="1291861" cy="640602"/>
            </a:xfrm>
            <a:custGeom>
              <a:rect b="b" l="l" r="r" t="t"/>
              <a:pathLst>
                <a:path extrusionOk="0" h="5891" w="11880">
                  <a:moveTo>
                    <a:pt x="5840" y="1"/>
                  </a:moveTo>
                  <a:cubicBezTo>
                    <a:pt x="3735" y="1"/>
                    <a:pt x="1755" y="527"/>
                    <a:pt x="0" y="1429"/>
                  </a:cubicBezTo>
                  <a:lnTo>
                    <a:pt x="2306" y="5840"/>
                  </a:lnTo>
                  <a:cubicBezTo>
                    <a:pt x="3359" y="5289"/>
                    <a:pt x="4562" y="4963"/>
                    <a:pt x="5840" y="4963"/>
                  </a:cubicBezTo>
                  <a:cubicBezTo>
                    <a:pt x="7168" y="4963"/>
                    <a:pt x="8421" y="5314"/>
                    <a:pt x="9499" y="5890"/>
                  </a:cubicBezTo>
                  <a:lnTo>
                    <a:pt x="11880" y="1555"/>
                  </a:lnTo>
                  <a:cubicBezTo>
                    <a:pt x="10075" y="552"/>
                    <a:pt x="8020" y="1"/>
                    <a:pt x="5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1"/>
            <p:cNvSpPr/>
            <p:nvPr/>
          </p:nvSpPr>
          <p:spPr>
            <a:xfrm>
              <a:off x="2715780" y="2501683"/>
              <a:ext cx="741406" cy="839601"/>
            </a:xfrm>
            <a:custGeom>
              <a:rect b="b" l="l" r="r" t="t"/>
              <a:pathLst>
                <a:path extrusionOk="0" h="7721" w="6818">
                  <a:moveTo>
                    <a:pt x="1880" y="1"/>
                  </a:moveTo>
                  <a:cubicBezTo>
                    <a:pt x="1755" y="1705"/>
                    <a:pt x="1053" y="3234"/>
                    <a:pt x="0" y="4437"/>
                  </a:cubicBezTo>
                  <a:lnTo>
                    <a:pt x="3735" y="7720"/>
                  </a:lnTo>
                  <a:cubicBezTo>
                    <a:pt x="5464" y="5740"/>
                    <a:pt x="6592" y="3184"/>
                    <a:pt x="6817" y="402"/>
                  </a:cubicBezTo>
                  <a:lnTo>
                    <a:pt x="18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1"/>
            <p:cNvSpPr/>
            <p:nvPr/>
          </p:nvSpPr>
          <p:spPr>
            <a:xfrm>
              <a:off x="1358461" y="2981343"/>
              <a:ext cx="1766196" cy="825899"/>
            </a:xfrm>
            <a:custGeom>
              <a:rect b="b" l="l" r="r" t="t"/>
              <a:pathLst>
                <a:path extrusionOk="0" h="7595" w="16242">
                  <a:moveTo>
                    <a:pt x="12507" y="1"/>
                  </a:moveTo>
                  <a:cubicBezTo>
                    <a:pt x="11104" y="1630"/>
                    <a:pt x="9049" y="2632"/>
                    <a:pt x="6743" y="2632"/>
                  </a:cubicBezTo>
                  <a:cubicBezTo>
                    <a:pt x="5239" y="2632"/>
                    <a:pt x="3836" y="2206"/>
                    <a:pt x="2658" y="1479"/>
                  </a:cubicBezTo>
                  <a:lnTo>
                    <a:pt x="1" y="5665"/>
                  </a:lnTo>
                  <a:cubicBezTo>
                    <a:pt x="1956" y="6893"/>
                    <a:pt x="4262" y="7595"/>
                    <a:pt x="6743" y="7595"/>
                  </a:cubicBezTo>
                  <a:cubicBezTo>
                    <a:pt x="10527" y="7595"/>
                    <a:pt x="13936" y="5916"/>
                    <a:pt x="16242" y="3259"/>
                  </a:cubicBezTo>
                  <a:lnTo>
                    <a:pt x="125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1"/>
            <p:cNvSpPr/>
            <p:nvPr/>
          </p:nvSpPr>
          <p:spPr>
            <a:xfrm>
              <a:off x="720797" y="1836727"/>
              <a:ext cx="926704" cy="1760650"/>
            </a:xfrm>
            <a:custGeom>
              <a:rect b="b" l="l" r="r" t="t"/>
              <a:pathLst>
                <a:path extrusionOk="0" h="16191" w="8522">
                  <a:moveTo>
                    <a:pt x="1253" y="0"/>
                  </a:moveTo>
                  <a:cubicBezTo>
                    <a:pt x="451" y="1655"/>
                    <a:pt x="0" y="3534"/>
                    <a:pt x="0" y="5514"/>
                  </a:cubicBezTo>
                  <a:cubicBezTo>
                    <a:pt x="0" y="10000"/>
                    <a:pt x="2331" y="13960"/>
                    <a:pt x="5865" y="16191"/>
                  </a:cubicBezTo>
                  <a:lnTo>
                    <a:pt x="8522" y="12005"/>
                  </a:lnTo>
                  <a:cubicBezTo>
                    <a:pt x="6391" y="10652"/>
                    <a:pt x="4963" y="8246"/>
                    <a:pt x="4963" y="5514"/>
                  </a:cubicBezTo>
                  <a:cubicBezTo>
                    <a:pt x="4963" y="4311"/>
                    <a:pt x="5238" y="3183"/>
                    <a:pt x="5715" y="2156"/>
                  </a:cubicBezTo>
                  <a:lnTo>
                    <a:pt x="12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1"/>
            <p:cNvSpPr/>
            <p:nvPr/>
          </p:nvSpPr>
          <p:spPr>
            <a:xfrm>
              <a:off x="3587891" y="2875103"/>
              <a:ext cx="179969" cy="179969"/>
            </a:xfrm>
            <a:custGeom>
              <a:rect b="b" l="l" r="r" t="t"/>
              <a:pathLst>
                <a:path extrusionOk="0" h="1655" w="1655">
                  <a:moveTo>
                    <a:pt x="276" y="0"/>
                  </a:moveTo>
                  <a:lnTo>
                    <a:pt x="0" y="301"/>
                  </a:lnTo>
                  <a:lnTo>
                    <a:pt x="1379" y="1654"/>
                  </a:lnTo>
                  <a:lnTo>
                    <a:pt x="1654" y="1379"/>
                  </a:lnTo>
                  <a:lnTo>
                    <a:pt x="2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1"/>
            <p:cNvSpPr/>
            <p:nvPr/>
          </p:nvSpPr>
          <p:spPr>
            <a:xfrm>
              <a:off x="3587891" y="2875103"/>
              <a:ext cx="179969" cy="179969"/>
            </a:xfrm>
            <a:custGeom>
              <a:rect b="b" l="l" r="r" t="t"/>
              <a:pathLst>
                <a:path extrusionOk="0" h="1655" w="1655">
                  <a:moveTo>
                    <a:pt x="1354" y="0"/>
                  </a:moveTo>
                  <a:lnTo>
                    <a:pt x="0" y="1379"/>
                  </a:lnTo>
                  <a:lnTo>
                    <a:pt x="301" y="1654"/>
                  </a:lnTo>
                  <a:lnTo>
                    <a:pt x="1654" y="301"/>
                  </a:lnTo>
                  <a:lnTo>
                    <a:pt x="13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1"/>
            <p:cNvSpPr/>
            <p:nvPr/>
          </p:nvSpPr>
          <p:spPr>
            <a:xfrm>
              <a:off x="1077798" y="880125"/>
              <a:ext cx="212700" cy="212700"/>
            </a:xfrm>
            <a:custGeom>
              <a:rect b="b" l="l" r="r" t="t"/>
              <a:pathLst>
                <a:path extrusionOk="0" h="1956" w="1956">
                  <a:moveTo>
                    <a:pt x="978" y="426"/>
                  </a:moveTo>
                  <a:cubicBezTo>
                    <a:pt x="1279" y="426"/>
                    <a:pt x="1529" y="677"/>
                    <a:pt x="1529" y="978"/>
                  </a:cubicBezTo>
                  <a:cubicBezTo>
                    <a:pt x="1529" y="1279"/>
                    <a:pt x="1279" y="1529"/>
                    <a:pt x="978" y="1529"/>
                  </a:cubicBezTo>
                  <a:cubicBezTo>
                    <a:pt x="677" y="1529"/>
                    <a:pt x="427" y="1279"/>
                    <a:pt x="427" y="978"/>
                  </a:cubicBezTo>
                  <a:cubicBezTo>
                    <a:pt x="427" y="677"/>
                    <a:pt x="677" y="426"/>
                    <a:pt x="978" y="426"/>
                  </a:cubicBezTo>
                  <a:close/>
                  <a:moveTo>
                    <a:pt x="978" y="0"/>
                  </a:moveTo>
                  <a:cubicBezTo>
                    <a:pt x="452" y="0"/>
                    <a:pt x="0" y="452"/>
                    <a:pt x="0" y="978"/>
                  </a:cubicBezTo>
                  <a:cubicBezTo>
                    <a:pt x="0" y="1504"/>
                    <a:pt x="452" y="1955"/>
                    <a:pt x="978" y="1955"/>
                  </a:cubicBezTo>
                  <a:cubicBezTo>
                    <a:pt x="1504" y="1955"/>
                    <a:pt x="1955" y="1504"/>
                    <a:pt x="1955" y="978"/>
                  </a:cubicBezTo>
                  <a:cubicBezTo>
                    <a:pt x="1955" y="452"/>
                    <a:pt x="1504" y="0"/>
                    <a:pt x="9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1"/>
            <p:cNvSpPr/>
            <p:nvPr/>
          </p:nvSpPr>
          <p:spPr>
            <a:xfrm>
              <a:off x="3397049" y="1346192"/>
              <a:ext cx="226402" cy="229012"/>
            </a:xfrm>
            <a:custGeom>
              <a:rect b="b" l="l" r="r" t="t"/>
              <a:pathLst>
                <a:path extrusionOk="0" h="2106" w="2082">
                  <a:moveTo>
                    <a:pt x="1029" y="401"/>
                  </a:moveTo>
                  <a:cubicBezTo>
                    <a:pt x="1379" y="401"/>
                    <a:pt x="1680" y="702"/>
                    <a:pt x="1680" y="1053"/>
                  </a:cubicBezTo>
                  <a:cubicBezTo>
                    <a:pt x="1680" y="1404"/>
                    <a:pt x="1379" y="1679"/>
                    <a:pt x="1029" y="1679"/>
                  </a:cubicBezTo>
                  <a:cubicBezTo>
                    <a:pt x="678" y="1679"/>
                    <a:pt x="402" y="1404"/>
                    <a:pt x="402" y="1053"/>
                  </a:cubicBezTo>
                  <a:cubicBezTo>
                    <a:pt x="402" y="702"/>
                    <a:pt x="678" y="401"/>
                    <a:pt x="1029" y="401"/>
                  </a:cubicBezTo>
                  <a:close/>
                  <a:moveTo>
                    <a:pt x="1029" y="0"/>
                  </a:moveTo>
                  <a:cubicBezTo>
                    <a:pt x="452" y="0"/>
                    <a:pt x="1" y="476"/>
                    <a:pt x="1" y="1053"/>
                  </a:cubicBezTo>
                  <a:cubicBezTo>
                    <a:pt x="1" y="1629"/>
                    <a:pt x="452" y="2105"/>
                    <a:pt x="1029" y="2105"/>
                  </a:cubicBezTo>
                  <a:cubicBezTo>
                    <a:pt x="1605" y="2105"/>
                    <a:pt x="2081" y="1629"/>
                    <a:pt x="2081" y="1053"/>
                  </a:cubicBezTo>
                  <a:cubicBezTo>
                    <a:pt x="2081" y="476"/>
                    <a:pt x="1605" y="0"/>
                    <a:pt x="10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1"/>
            <p:cNvSpPr/>
            <p:nvPr/>
          </p:nvSpPr>
          <p:spPr>
            <a:xfrm>
              <a:off x="549094" y="2182852"/>
              <a:ext cx="54589" cy="152674"/>
            </a:xfrm>
            <a:custGeom>
              <a:rect b="b" l="l" r="r" t="t"/>
              <a:pathLst>
                <a:path extrusionOk="0" h="1404" w="502">
                  <a:moveTo>
                    <a:pt x="151" y="0"/>
                  </a:moveTo>
                  <a:cubicBezTo>
                    <a:pt x="151" y="0"/>
                    <a:pt x="126" y="101"/>
                    <a:pt x="126" y="226"/>
                  </a:cubicBezTo>
                  <a:cubicBezTo>
                    <a:pt x="101" y="351"/>
                    <a:pt x="75" y="527"/>
                    <a:pt x="50" y="702"/>
                  </a:cubicBezTo>
                  <a:cubicBezTo>
                    <a:pt x="25" y="878"/>
                    <a:pt x="25" y="1028"/>
                    <a:pt x="0" y="1153"/>
                  </a:cubicBezTo>
                  <a:cubicBezTo>
                    <a:pt x="0" y="1304"/>
                    <a:pt x="0" y="1379"/>
                    <a:pt x="0" y="1379"/>
                  </a:cubicBezTo>
                  <a:lnTo>
                    <a:pt x="351" y="1404"/>
                  </a:lnTo>
                  <a:cubicBezTo>
                    <a:pt x="351" y="1404"/>
                    <a:pt x="376" y="1304"/>
                    <a:pt x="376" y="1178"/>
                  </a:cubicBezTo>
                  <a:cubicBezTo>
                    <a:pt x="376" y="1078"/>
                    <a:pt x="401" y="903"/>
                    <a:pt x="426" y="727"/>
                  </a:cubicBezTo>
                  <a:cubicBezTo>
                    <a:pt x="426" y="577"/>
                    <a:pt x="451" y="401"/>
                    <a:pt x="477" y="276"/>
                  </a:cubicBezTo>
                  <a:cubicBezTo>
                    <a:pt x="502" y="176"/>
                    <a:pt x="502" y="76"/>
                    <a:pt x="502" y="76"/>
                  </a:cubicBezTo>
                  <a:lnTo>
                    <a:pt x="1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1"/>
            <p:cNvSpPr/>
            <p:nvPr/>
          </p:nvSpPr>
          <p:spPr>
            <a:xfrm>
              <a:off x="546375" y="2406317"/>
              <a:ext cx="43714" cy="147237"/>
            </a:xfrm>
            <a:custGeom>
              <a:rect b="b" l="l" r="r" t="t"/>
              <a:pathLst>
                <a:path extrusionOk="0" h="1354" w="402">
                  <a:moveTo>
                    <a:pt x="0" y="1"/>
                  </a:moveTo>
                  <a:cubicBezTo>
                    <a:pt x="0" y="1"/>
                    <a:pt x="0" y="326"/>
                    <a:pt x="0" y="677"/>
                  </a:cubicBezTo>
                  <a:cubicBezTo>
                    <a:pt x="25" y="1003"/>
                    <a:pt x="50" y="1354"/>
                    <a:pt x="50" y="1354"/>
                  </a:cubicBezTo>
                  <a:lnTo>
                    <a:pt x="401" y="1329"/>
                  </a:lnTo>
                  <a:cubicBezTo>
                    <a:pt x="401" y="1329"/>
                    <a:pt x="401" y="1003"/>
                    <a:pt x="376" y="652"/>
                  </a:cubicBezTo>
                  <a:cubicBezTo>
                    <a:pt x="351" y="326"/>
                    <a:pt x="376" y="1"/>
                    <a:pt x="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1"/>
            <p:cNvSpPr/>
            <p:nvPr/>
          </p:nvSpPr>
          <p:spPr>
            <a:xfrm>
              <a:off x="557249" y="2621625"/>
              <a:ext cx="62744" cy="149956"/>
            </a:xfrm>
            <a:custGeom>
              <a:rect b="b" l="l" r="r" t="t"/>
              <a:pathLst>
                <a:path extrusionOk="0" h="1379" w="577">
                  <a:moveTo>
                    <a:pt x="376" y="1"/>
                  </a:moveTo>
                  <a:lnTo>
                    <a:pt x="0" y="51"/>
                  </a:lnTo>
                  <a:cubicBezTo>
                    <a:pt x="0" y="51"/>
                    <a:pt x="26" y="126"/>
                    <a:pt x="26" y="251"/>
                  </a:cubicBezTo>
                  <a:cubicBezTo>
                    <a:pt x="51" y="376"/>
                    <a:pt x="76" y="552"/>
                    <a:pt x="101" y="702"/>
                  </a:cubicBezTo>
                  <a:cubicBezTo>
                    <a:pt x="126" y="878"/>
                    <a:pt x="151" y="1053"/>
                    <a:pt x="176" y="1178"/>
                  </a:cubicBezTo>
                  <a:cubicBezTo>
                    <a:pt x="201" y="1304"/>
                    <a:pt x="226" y="1379"/>
                    <a:pt x="226" y="1379"/>
                  </a:cubicBezTo>
                  <a:lnTo>
                    <a:pt x="577" y="1304"/>
                  </a:lnTo>
                  <a:cubicBezTo>
                    <a:pt x="577" y="1304"/>
                    <a:pt x="552" y="1229"/>
                    <a:pt x="552" y="1103"/>
                  </a:cubicBezTo>
                  <a:cubicBezTo>
                    <a:pt x="527" y="978"/>
                    <a:pt x="502" y="828"/>
                    <a:pt x="477" y="652"/>
                  </a:cubicBezTo>
                  <a:cubicBezTo>
                    <a:pt x="452" y="502"/>
                    <a:pt x="427" y="326"/>
                    <a:pt x="402" y="201"/>
                  </a:cubicBezTo>
                  <a:cubicBezTo>
                    <a:pt x="376" y="76"/>
                    <a:pt x="376" y="1"/>
                    <a:pt x="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1"/>
            <p:cNvSpPr/>
            <p:nvPr/>
          </p:nvSpPr>
          <p:spPr>
            <a:xfrm>
              <a:off x="598136" y="2834216"/>
              <a:ext cx="79165" cy="152674"/>
            </a:xfrm>
            <a:custGeom>
              <a:rect b="b" l="l" r="r" t="t"/>
              <a:pathLst>
                <a:path extrusionOk="0" h="1404" w="728">
                  <a:moveTo>
                    <a:pt x="351" y="0"/>
                  </a:moveTo>
                  <a:lnTo>
                    <a:pt x="0" y="76"/>
                  </a:lnTo>
                  <a:lnTo>
                    <a:pt x="376" y="1404"/>
                  </a:lnTo>
                  <a:lnTo>
                    <a:pt x="727" y="1279"/>
                  </a:lnTo>
                  <a:lnTo>
                    <a:pt x="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1"/>
            <p:cNvSpPr/>
            <p:nvPr/>
          </p:nvSpPr>
          <p:spPr>
            <a:xfrm>
              <a:off x="666318" y="3038650"/>
              <a:ext cx="95476" cy="149956"/>
            </a:xfrm>
            <a:custGeom>
              <a:rect b="b" l="l" r="r" t="t"/>
              <a:pathLst>
                <a:path extrusionOk="0" h="1379" w="878">
                  <a:moveTo>
                    <a:pt x="351" y="0"/>
                  </a:moveTo>
                  <a:lnTo>
                    <a:pt x="0" y="125"/>
                  </a:lnTo>
                  <a:cubicBezTo>
                    <a:pt x="0" y="125"/>
                    <a:pt x="25" y="226"/>
                    <a:pt x="75" y="326"/>
                  </a:cubicBezTo>
                  <a:cubicBezTo>
                    <a:pt x="125" y="451"/>
                    <a:pt x="175" y="627"/>
                    <a:pt x="251" y="777"/>
                  </a:cubicBezTo>
                  <a:cubicBezTo>
                    <a:pt x="401" y="1078"/>
                    <a:pt x="551" y="1379"/>
                    <a:pt x="551" y="1379"/>
                  </a:cubicBezTo>
                  <a:lnTo>
                    <a:pt x="877" y="1228"/>
                  </a:lnTo>
                  <a:cubicBezTo>
                    <a:pt x="877" y="1228"/>
                    <a:pt x="727" y="927"/>
                    <a:pt x="602" y="627"/>
                  </a:cubicBezTo>
                  <a:cubicBezTo>
                    <a:pt x="501" y="476"/>
                    <a:pt x="451" y="301"/>
                    <a:pt x="426" y="201"/>
                  </a:cubicBezTo>
                  <a:cubicBezTo>
                    <a:pt x="376" y="75"/>
                    <a:pt x="351" y="0"/>
                    <a:pt x="3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1"/>
            <p:cNvSpPr/>
            <p:nvPr/>
          </p:nvSpPr>
          <p:spPr>
            <a:xfrm>
              <a:off x="758966" y="3234821"/>
              <a:ext cx="111787" cy="144519"/>
            </a:xfrm>
            <a:custGeom>
              <a:rect b="b" l="l" r="r" t="t"/>
              <a:pathLst>
                <a:path extrusionOk="0" h="1329" w="1028">
                  <a:moveTo>
                    <a:pt x="326" y="1"/>
                  </a:moveTo>
                  <a:lnTo>
                    <a:pt x="0" y="176"/>
                  </a:lnTo>
                  <a:cubicBezTo>
                    <a:pt x="0" y="176"/>
                    <a:pt x="176" y="477"/>
                    <a:pt x="351" y="753"/>
                  </a:cubicBezTo>
                  <a:cubicBezTo>
                    <a:pt x="451" y="903"/>
                    <a:pt x="526" y="1053"/>
                    <a:pt x="602" y="1154"/>
                  </a:cubicBezTo>
                  <a:cubicBezTo>
                    <a:pt x="677" y="1254"/>
                    <a:pt x="727" y="1329"/>
                    <a:pt x="727" y="1329"/>
                  </a:cubicBezTo>
                  <a:lnTo>
                    <a:pt x="1028" y="1128"/>
                  </a:lnTo>
                  <a:cubicBezTo>
                    <a:pt x="1028" y="1128"/>
                    <a:pt x="978" y="1053"/>
                    <a:pt x="902" y="953"/>
                  </a:cubicBezTo>
                  <a:cubicBezTo>
                    <a:pt x="852" y="853"/>
                    <a:pt x="752" y="702"/>
                    <a:pt x="677" y="577"/>
                  </a:cubicBezTo>
                  <a:cubicBezTo>
                    <a:pt x="501" y="276"/>
                    <a:pt x="326" y="1"/>
                    <a:pt x="3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1"/>
            <p:cNvSpPr/>
            <p:nvPr/>
          </p:nvSpPr>
          <p:spPr>
            <a:xfrm>
              <a:off x="881518" y="3414680"/>
              <a:ext cx="122770" cy="139082"/>
            </a:xfrm>
            <a:custGeom>
              <a:rect b="b" l="l" r="r" t="t"/>
              <a:pathLst>
                <a:path extrusionOk="0" h="1279" w="1129">
                  <a:moveTo>
                    <a:pt x="277" y="1"/>
                  </a:moveTo>
                  <a:lnTo>
                    <a:pt x="1" y="226"/>
                  </a:lnTo>
                  <a:cubicBezTo>
                    <a:pt x="1" y="226"/>
                    <a:pt x="51" y="302"/>
                    <a:pt x="126" y="402"/>
                  </a:cubicBezTo>
                  <a:cubicBezTo>
                    <a:pt x="201" y="502"/>
                    <a:pt x="277" y="652"/>
                    <a:pt x="402" y="778"/>
                  </a:cubicBezTo>
                  <a:cubicBezTo>
                    <a:pt x="628" y="1028"/>
                    <a:pt x="853" y="1279"/>
                    <a:pt x="853" y="1279"/>
                  </a:cubicBezTo>
                  <a:lnTo>
                    <a:pt x="1129" y="1053"/>
                  </a:lnTo>
                  <a:cubicBezTo>
                    <a:pt x="1129" y="1053"/>
                    <a:pt x="903" y="778"/>
                    <a:pt x="678" y="527"/>
                  </a:cubicBezTo>
                  <a:cubicBezTo>
                    <a:pt x="577" y="427"/>
                    <a:pt x="477" y="276"/>
                    <a:pt x="402" y="176"/>
                  </a:cubicBezTo>
                  <a:cubicBezTo>
                    <a:pt x="327" y="76"/>
                    <a:pt x="277" y="1"/>
                    <a:pt x="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1"/>
            <p:cNvSpPr/>
            <p:nvPr/>
          </p:nvSpPr>
          <p:spPr>
            <a:xfrm>
              <a:off x="3645089" y="2101078"/>
              <a:ext cx="38277" cy="57307"/>
            </a:xfrm>
            <a:custGeom>
              <a:rect b="b" l="l" r="r" t="t"/>
              <a:pathLst>
                <a:path extrusionOk="0" h="527" w="352">
                  <a:moveTo>
                    <a:pt x="1" y="1"/>
                  </a:moveTo>
                  <a:lnTo>
                    <a:pt x="1" y="527"/>
                  </a:lnTo>
                  <a:lnTo>
                    <a:pt x="352" y="527"/>
                  </a:lnTo>
                  <a:lnTo>
                    <a:pt x="352" y="1"/>
                  </a:ln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1"/>
            <p:cNvSpPr/>
            <p:nvPr/>
          </p:nvSpPr>
          <p:spPr>
            <a:xfrm>
              <a:off x="3645089" y="2188289"/>
              <a:ext cx="38277" cy="57307"/>
            </a:xfrm>
            <a:custGeom>
              <a:rect b="b" l="l" r="r" t="t"/>
              <a:pathLst>
                <a:path extrusionOk="0" h="527" w="352">
                  <a:moveTo>
                    <a:pt x="1" y="1"/>
                  </a:moveTo>
                  <a:lnTo>
                    <a:pt x="1" y="527"/>
                  </a:lnTo>
                  <a:lnTo>
                    <a:pt x="352" y="527"/>
                  </a:lnTo>
                  <a:lnTo>
                    <a:pt x="352" y="1"/>
                  </a:ln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1"/>
            <p:cNvSpPr/>
            <p:nvPr/>
          </p:nvSpPr>
          <p:spPr>
            <a:xfrm>
              <a:off x="3645089" y="2275500"/>
              <a:ext cx="38277" cy="57307"/>
            </a:xfrm>
            <a:custGeom>
              <a:rect b="b" l="l" r="r" t="t"/>
              <a:pathLst>
                <a:path extrusionOk="0" h="527" w="352">
                  <a:moveTo>
                    <a:pt x="1" y="1"/>
                  </a:moveTo>
                  <a:lnTo>
                    <a:pt x="1" y="527"/>
                  </a:lnTo>
                  <a:lnTo>
                    <a:pt x="352" y="527"/>
                  </a:lnTo>
                  <a:lnTo>
                    <a:pt x="352" y="1"/>
                  </a:ln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1"/>
            <p:cNvSpPr/>
            <p:nvPr/>
          </p:nvSpPr>
          <p:spPr>
            <a:xfrm>
              <a:off x="3645089" y="2362711"/>
              <a:ext cx="38277" cy="57307"/>
            </a:xfrm>
            <a:custGeom>
              <a:rect b="b" l="l" r="r" t="t"/>
              <a:pathLst>
                <a:path extrusionOk="0" h="527" w="352">
                  <a:moveTo>
                    <a:pt x="1" y="1"/>
                  </a:moveTo>
                  <a:lnTo>
                    <a:pt x="1" y="527"/>
                  </a:lnTo>
                  <a:lnTo>
                    <a:pt x="352" y="527"/>
                  </a:lnTo>
                  <a:lnTo>
                    <a:pt x="352" y="1"/>
                  </a:ln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1"/>
            <p:cNvSpPr/>
            <p:nvPr/>
          </p:nvSpPr>
          <p:spPr>
            <a:xfrm>
              <a:off x="3645089" y="2449922"/>
              <a:ext cx="38277" cy="57307"/>
            </a:xfrm>
            <a:custGeom>
              <a:rect b="b" l="l" r="r" t="t"/>
              <a:pathLst>
                <a:path extrusionOk="0" h="527" w="352">
                  <a:moveTo>
                    <a:pt x="1" y="1"/>
                  </a:moveTo>
                  <a:lnTo>
                    <a:pt x="1" y="527"/>
                  </a:lnTo>
                  <a:lnTo>
                    <a:pt x="352" y="527"/>
                  </a:lnTo>
                  <a:lnTo>
                    <a:pt x="352" y="1"/>
                  </a:ln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1"/>
            <p:cNvSpPr/>
            <p:nvPr/>
          </p:nvSpPr>
          <p:spPr>
            <a:xfrm>
              <a:off x="3645089" y="2537133"/>
              <a:ext cx="38277" cy="57307"/>
            </a:xfrm>
            <a:custGeom>
              <a:rect b="b" l="l" r="r" t="t"/>
              <a:pathLst>
                <a:path extrusionOk="0" h="527" w="352">
                  <a:moveTo>
                    <a:pt x="1" y="1"/>
                  </a:moveTo>
                  <a:lnTo>
                    <a:pt x="1" y="527"/>
                  </a:lnTo>
                  <a:lnTo>
                    <a:pt x="352" y="527"/>
                  </a:lnTo>
                  <a:lnTo>
                    <a:pt x="352" y="1"/>
                  </a:ln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1"/>
            <p:cNvSpPr/>
            <p:nvPr/>
          </p:nvSpPr>
          <p:spPr>
            <a:xfrm>
              <a:off x="3645089" y="2621625"/>
              <a:ext cx="38277" cy="60026"/>
            </a:xfrm>
            <a:custGeom>
              <a:rect b="b" l="l" r="r" t="t"/>
              <a:pathLst>
                <a:path extrusionOk="0" h="552" w="352">
                  <a:moveTo>
                    <a:pt x="1" y="1"/>
                  </a:moveTo>
                  <a:lnTo>
                    <a:pt x="1" y="552"/>
                  </a:lnTo>
                  <a:lnTo>
                    <a:pt x="352" y="552"/>
                  </a:lnTo>
                  <a:lnTo>
                    <a:pt x="352" y="1"/>
                  </a:ln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1"/>
            <p:cNvSpPr/>
            <p:nvPr/>
          </p:nvSpPr>
          <p:spPr>
            <a:xfrm>
              <a:off x="3119104" y="1866740"/>
              <a:ext cx="686926" cy="30013"/>
            </a:xfrm>
            <a:custGeom>
              <a:rect b="b" l="l" r="r" t="t"/>
              <a:pathLst>
                <a:path extrusionOk="0" h="276" w="6317">
                  <a:moveTo>
                    <a:pt x="1" y="0"/>
                  </a:moveTo>
                  <a:lnTo>
                    <a:pt x="1" y="276"/>
                  </a:lnTo>
                  <a:lnTo>
                    <a:pt x="6316" y="276"/>
                  </a:lnTo>
                  <a:lnTo>
                    <a:pt x="6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1"/>
            <p:cNvSpPr/>
            <p:nvPr/>
          </p:nvSpPr>
          <p:spPr>
            <a:xfrm>
              <a:off x="3129978" y="1962106"/>
              <a:ext cx="378968" cy="30013"/>
            </a:xfrm>
            <a:custGeom>
              <a:rect b="b" l="l" r="r" t="t"/>
              <a:pathLst>
                <a:path extrusionOk="0" h="276" w="3485">
                  <a:moveTo>
                    <a:pt x="1" y="0"/>
                  </a:moveTo>
                  <a:lnTo>
                    <a:pt x="1" y="276"/>
                  </a:lnTo>
                  <a:lnTo>
                    <a:pt x="3485" y="276"/>
                  </a:lnTo>
                  <a:lnTo>
                    <a:pt x="34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1"/>
            <p:cNvSpPr/>
            <p:nvPr/>
          </p:nvSpPr>
          <p:spPr>
            <a:xfrm>
              <a:off x="2331485" y="1674375"/>
              <a:ext cx="278055" cy="903759"/>
            </a:xfrm>
            <a:custGeom>
              <a:rect b="b" l="l" r="r" t="t"/>
              <a:pathLst>
                <a:path extrusionOk="0" h="8311" w="2557">
                  <a:moveTo>
                    <a:pt x="2218" y="1"/>
                  </a:moveTo>
                  <a:cubicBezTo>
                    <a:pt x="1906" y="1"/>
                    <a:pt x="1705" y="1468"/>
                    <a:pt x="1705" y="1468"/>
                  </a:cubicBezTo>
                  <a:cubicBezTo>
                    <a:pt x="1705" y="1468"/>
                    <a:pt x="1429" y="3899"/>
                    <a:pt x="1153" y="4651"/>
                  </a:cubicBezTo>
                  <a:cubicBezTo>
                    <a:pt x="953" y="5178"/>
                    <a:pt x="0" y="6581"/>
                    <a:pt x="0" y="6581"/>
                  </a:cubicBezTo>
                  <a:lnTo>
                    <a:pt x="978" y="8310"/>
                  </a:lnTo>
                  <a:cubicBezTo>
                    <a:pt x="978" y="8310"/>
                    <a:pt x="1930" y="6130"/>
                    <a:pt x="2106" y="5478"/>
                  </a:cubicBezTo>
                  <a:cubicBezTo>
                    <a:pt x="2557" y="3899"/>
                    <a:pt x="1980" y="2571"/>
                    <a:pt x="2181" y="1619"/>
                  </a:cubicBezTo>
                  <a:cubicBezTo>
                    <a:pt x="2281" y="1243"/>
                    <a:pt x="2457" y="215"/>
                    <a:pt x="2331" y="65"/>
                  </a:cubicBezTo>
                  <a:cubicBezTo>
                    <a:pt x="2292" y="20"/>
                    <a:pt x="2254" y="1"/>
                    <a:pt x="2218"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1"/>
            <p:cNvSpPr/>
            <p:nvPr/>
          </p:nvSpPr>
          <p:spPr>
            <a:xfrm>
              <a:off x="1870854" y="2287788"/>
              <a:ext cx="659632" cy="1743142"/>
            </a:xfrm>
            <a:custGeom>
              <a:rect b="b" l="l" r="r" t="t"/>
              <a:pathLst>
                <a:path extrusionOk="0" h="16030" w="6066">
                  <a:moveTo>
                    <a:pt x="3668" y="1"/>
                  </a:moveTo>
                  <a:cubicBezTo>
                    <a:pt x="3107" y="1"/>
                    <a:pt x="2530" y="130"/>
                    <a:pt x="2206" y="263"/>
                  </a:cubicBezTo>
                  <a:cubicBezTo>
                    <a:pt x="1505" y="539"/>
                    <a:pt x="302" y="1015"/>
                    <a:pt x="1154" y="2519"/>
                  </a:cubicBezTo>
                  <a:cubicBezTo>
                    <a:pt x="1730" y="3547"/>
                    <a:pt x="1655" y="4324"/>
                    <a:pt x="1580" y="5502"/>
                  </a:cubicBezTo>
                  <a:lnTo>
                    <a:pt x="1580" y="5602"/>
                  </a:lnTo>
                  <a:cubicBezTo>
                    <a:pt x="1204" y="8960"/>
                    <a:pt x="1028" y="10163"/>
                    <a:pt x="728" y="11441"/>
                  </a:cubicBezTo>
                  <a:cubicBezTo>
                    <a:pt x="402" y="12895"/>
                    <a:pt x="1" y="16003"/>
                    <a:pt x="652" y="16028"/>
                  </a:cubicBezTo>
                  <a:cubicBezTo>
                    <a:pt x="685" y="16029"/>
                    <a:pt x="717" y="16030"/>
                    <a:pt x="748" y="16030"/>
                  </a:cubicBezTo>
                  <a:cubicBezTo>
                    <a:pt x="1316" y="16030"/>
                    <a:pt x="1635" y="15821"/>
                    <a:pt x="1279" y="15702"/>
                  </a:cubicBezTo>
                  <a:cubicBezTo>
                    <a:pt x="903" y="15602"/>
                    <a:pt x="903" y="15552"/>
                    <a:pt x="903" y="15426"/>
                  </a:cubicBezTo>
                  <a:cubicBezTo>
                    <a:pt x="1053" y="13923"/>
                    <a:pt x="3209" y="11592"/>
                    <a:pt x="3384" y="9787"/>
                  </a:cubicBezTo>
                  <a:cubicBezTo>
                    <a:pt x="3434" y="9186"/>
                    <a:pt x="3484" y="8634"/>
                    <a:pt x="3510" y="8133"/>
                  </a:cubicBezTo>
                  <a:cubicBezTo>
                    <a:pt x="3760" y="9462"/>
                    <a:pt x="3585" y="10840"/>
                    <a:pt x="3585" y="11291"/>
                  </a:cubicBezTo>
                  <a:cubicBezTo>
                    <a:pt x="3660" y="12945"/>
                    <a:pt x="3986" y="16028"/>
                    <a:pt x="4688" y="16028"/>
                  </a:cubicBezTo>
                  <a:cubicBezTo>
                    <a:pt x="5439" y="16028"/>
                    <a:pt x="5815" y="15802"/>
                    <a:pt x="5339" y="15702"/>
                  </a:cubicBezTo>
                  <a:cubicBezTo>
                    <a:pt x="4913" y="15602"/>
                    <a:pt x="4938" y="15577"/>
                    <a:pt x="4938" y="15452"/>
                  </a:cubicBezTo>
                  <a:cubicBezTo>
                    <a:pt x="5038" y="13822"/>
                    <a:pt x="5765" y="10765"/>
                    <a:pt x="5916" y="8810"/>
                  </a:cubicBezTo>
                  <a:cubicBezTo>
                    <a:pt x="6066" y="6529"/>
                    <a:pt x="5063" y="4875"/>
                    <a:pt x="5013" y="4775"/>
                  </a:cubicBezTo>
                  <a:cubicBezTo>
                    <a:pt x="4462" y="3271"/>
                    <a:pt x="5339" y="1817"/>
                    <a:pt x="5164" y="840"/>
                  </a:cubicBezTo>
                  <a:cubicBezTo>
                    <a:pt x="5039" y="201"/>
                    <a:pt x="4366" y="1"/>
                    <a:pt x="3668"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1"/>
            <p:cNvSpPr/>
            <p:nvPr/>
          </p:nvSpPr>
          <p:spPr>
            <a:xfrm>
              <a:off x="1884555" y="2850527"/>
              <a:ext cx="643212" cy="1071331"/>
            </a:xfrm>
            <a:custGeom>
              <a:rect b="b" l="l" r="r" t="t"/>
              <a:pathLst>
                <a:path extrusionOk="0" h="9852" w="5915">
                  <a:moveTo>
                    <a:pt x="5088" y="1"/>
                  </a:moveTo>
                  <a:cubicBezTo>
                    <a:pt x="4387" y="523"/>
                    <a:pt x="3565" y="669"/>
                    <a:pt x="2850" y="669"/>
                  </a:cubicBezTo>
                  <a:cubicBezTo>
                    <a:pt x="2262" y="669"/>
                    <a:pt x="1746" y="570"/>
                    <a:pt x="1429" y="502"/>
                  </a:cubicBezTo>
                  <a:cubicBezTo>
                    <a:pt x="1228" y="2181"/>
                    <a:pt x="125" y="8547"/>
                    <a:pt x="0" y="9424"/>
                  </a:cubicBezTo>
                  <a:cubicBezTo>
                    <a:pt x="577" y="9625"/>
                    <a:pt x="752" y="9675"/>
                    <a:pt x="927" y="9675"/>
                  </a:cubicBezTo>
                  <a:cubicBezTo>
                    <a:pt x="3960" y="5214"/>
                    <a:pt x="3358" y="3459"/>
                    <a:pt x="3384" y="2958"/>
                  </a:cubicBezTo>
                  <a:lnTo>
                    <a:pt x="3384" y="2958"/>
                  </a:lnTo>
                  <a:cubicBezTo>
                    <a:pt x="3484" y="3535"/>
                    <a:pt x="3509" y="6843"/>
                    <a:pt x="3734" y="9675"/>
                  </a:cubicBezTo>
                  <a:cubicBezTo>
                    <a:pt x="3854" y="9750"/>
                    <a:pt x="4118" y="9852"/>
                    <a:pt x="4401" y="9852"/>
                  </a:cubicBezTo>
                  <a:cubicBezTo>
                    <a:pt x="4592" y="9852"/>
                    <a:pt x="4791" y="9806"/>
                    <a:pt x="4963" y="9675"/>
                  </a:cubicBezTo>
                  <a:cubicBezTo>
                    <a:pt x="4988" y="9500"/>
                    <a:pt x="5765" y="3785"/>
                    <a:pt x="5790" y="3635"/>
                  </a:cubicBezTo>
                  <a:cubicBezTo>
                    <a:pt x="5915" y="1956"/>
                    <a:pt x="5389" y="627"/>
                    <a:pt x="5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1"/>
            <p:cNvSpPr/>
            <p:nvPr/>
          </p:nvSpPr>
          <p:spPr>
            <a:xfrm>
              <a:off x="2028965" y="2280937"/>
              <a:ext cx="498802" cy="743472"/>
            </a:xfrm>
            <a:custGeom>
              <a:rect b="b" l="l" r="r" t="t"/>
              <a:pathLst>
                <a:path extrusionOk="0" h="6837" w="4587">
                  <a:moveTo>
                    <a:pt x="2281" y="1"/>
                  </a:moveTo>
                  <a:cubicBezTo>
                    <a:pt x="3484" y="1329"/>
                    <a:pt x="3158" y="1880"/>
                    <a:pt x="2782" y="1956"/>
                  </a:cubicBezTo>
                  <a:cubicBezTo>
                    <a:pt x="2692" y="1975"/>
                    <a:pt x="2604" y="1984"/>
                    <a:pt x="2518" y="1984"/>
                  </a:cubicBezTo>
                  <a:cubicBezTo>
                    <a:pt x="1362" y="1984"/>
                    <a:pt x="602" y="377"/>
                    <a:pt x="602" y="377"/>
                  </a:cubicBezTo>
                  <a:lnTo>
                    <a:pt x="276" y="502"/>
                  </a:lnTo>
                  <a:cubicBezTo>
                    <a:pt x="276" y="502"/>
                    <a:pt x="953" y="1053"/>
                    <a:pt x="1053" y="2231"/>
                  </a:cubicBezTo>
                  <a:cubicBezTo>
                    <a:pt x="1153" y="3635"/>
                    <a:pt x="101" y="3635"/>
                    <a:pt x="101" y="3635"/>
                  </a:cubicBezTo>
                  <a:cubicBezTo>
                    <a:pt x="251" y="4412"/>
                    <a:pt x="0" y="6642"/>
                    <a:pt x="0" y="6642"/>
                  </a:cubicBezTo>
                  <a:cubicBezTo>
                    <a:pt x="437" y="6775"/>
                    <a:pt x="931" y="6836"/>
                    <a:pt x="1494" y="6836"/>
                  </a:cubicBezTo>
                  <a:cubicBezTo>
                    <a:pt x="1674" y="6836"/>
                    <a:pt x="1861" y="6830"/>
                    <a:pt x="2056" y="6818"/>
                  </a:cubicBezTo>
                  <a:cubicBezTo>
                    <a:pt x="3835" y="6642"/>
                    <a:pt x="4236" y="6316"/>
                    <a:pt x="4236" y="6316"/>
                  </a:cubicBezTo>
                  <a:cubicBezTo>
                    <a:pt x="4236" y="6316"/>
                    <a:pt x="4587" y="5414"/>
                    <a:pt x="4236" y="3484"/>
                  </a:cubicBezTo>
                  <a:cubicBezTo>
                    <a:pt x="3860" y="1529"/>
                    <a:pt x="2707" y="101"/>
                    <a:pt x="2707" y="101"/>
                  </a:cubicBezTo>
                  <a:lnTo>
                    <a:pt x="22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1"/>
            <p:cNvSpPr/>
            <p:nvPr/>
          </p:nvSpPr>
          <p:spPr>
            <a:xfrm>
              <a:off x="2108564" y="2201882"/>
              <a:ext cx="184645" cy="181600"/>
            </a:xfrm>
            <a:custGeom>
              <a:rect b="b" l="l" r="r" t="t"/>
              <a:pathLst>
                <a:path extrusionOk="0" h="1670" w="1698">
                  <a:moveTo>
                    <a:pt x="196" y="1"/>
                  </a:moveTo>
                  <a:cubicBezTo>
                    <a:pt x="196" y="1"/>
                    <a:pt x="622" y="552"/>
                    <a:pt x="271" y="953"/>
                  </a:cubicBezTo>
                  <a:cubicBezTo>
                    <a:pt x="0" y="1282"/>
                    <a:pt x="1040" y="1670"/>
                    <a:pt x="1485" y="1670"/>
                  </a:cubicBezTo>
                  <a:cubicBezTo>
                    <a:pt x="1618" y="1670"/>
                    <a:pt x="1697" y="1635"/>
                    <a:pt x="1674" y="1555"/>
                  </a:cubicBezTo>
                  <a:cubicBezTo>
                    <a:pt x="1499" y="1129"/>
                    <a:pt x="1223" y="903"/>
                    <a:pt x="1324" y="327"/>
                  </a:cubicBezTo>
                  <a:lnTo>
                    <a:pt x="196" y="1"/>
                  </a:ln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1"/>
            <p:cNvSpPr/>
            <p:nvPr/>
          </p:nvSpPr>
          <p:spPr>
            <a:xfrm>
              <a:off x="2075289" y="2045946"/>
              <a:ext cx="264462" cy="263701"/>
            </a:xfrm>
            <a:custGeom>
              <a:rect b="b" l="l" r="r" t="t"/>
              <a:pathLst>
                <a:path extrusionOk="0" h="2425" w="2432">
                  <a:moveTo>
                    <a:pt x="858" y="0"/>
                  </a:moveTo>
                  <a:cubicBezTo>
                    <a:pt x="499" y="0"/>
                    <a:pt x="234" y="346"/>
                    <a:pt x="176" y="558"/>
                  </a:cubicBezTo>
                  <a:cubicBezTo>
                    <a:pt x="0" y="1159"/>
                    <a:pt x="351" y="1660"/>
                    <a:pt x="602" y="1886"/>
                  </a:cubicBezTo>
                  <a:cubicBezTo>
                    <a:pt x="993" y="2277"/>
                    <a:pt x="1459" y="2425"/>
                    <a:pt x="1771" y="2425"/>
                  </a:cubicBezTo>
                  <a:cubicBezTo>
                    <a:pt x="1939" y="2425"/>
                    <a:pt x="2062" y="2382"/>
                    <a:pt x="2106" y="2312"/>
                  </a:cubicBezTo>
                  <a:cubicBezTo>
                    <a:pt x="2432" y="1861"/>
                    <a:pt x="1680" y="382"/>
                    <a:pt x="1203" y="107"/>
                  </a:cubicBezTo>
                  <a:cubicBezTo>
                    <a:pt x="1082" y="31"/>
                    <a:pt x="966" y="0"/>
                    <a:pt x="858" y="0"/>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1"/>
            <p:cNvSpPr/>
            <p:nvPr/>
          </p:nvSpPr>
          <p:spPr>
            <a:xfrm>
              <a:off x="2050713" y="2027678"/>
              <a:ext cx="218137" cy="247172"/>
            </a:xfrm>
            <a:custGeom>
              <a:rect b="b" l="l" r="r" t="t"/>
              <a:pathLst>
                <a:path extrusionOk="0" h="2273" w="2006">
                  <a:moveTo>
                    <a:pt x="1139" y="1"/>
                  </a:moveTo>
                  <a:cubicBezTo>
                    <a:pt x="704" y="1"/>
                    <a:pt x="260" y="305"/>
                    <a:pt x="151" y="801"/>
                  </a:cubicBezTo>
                  <a:cubicBezTo>
                    <a:pt x="1" y="1503"/>
                    <a:pt x="352" y="1828"/>
                    <a:pt x="402" y="1904"/>
                  </a:cubicBezTo>
                  <a:cubicBezTo>
                    <a:pt x="591" y="2122"/>
                    <a:pt x="864" y="2272"/>
                    <a:pt x="992" y="2272"/>
                  </a:cubicBezTo>
                  <a:cubicBezTo>
                    <a:pt x="1084" y="2272"/>
                    <a:pt x="1101" y="2193"/>
                    <a:pt x="953" y="2004"/>
                  </a:cubicBezTo>
                  <a:cubicBezTo>
                    <a:pt x="627" y="1553"/>
                    <a:pt x="1079" y="1553"/>
                    <a:pt x="803" y="1177"/>
                  </a:cubicBezTo>
                  <a:cubicBezTo>
                    <a:pt x="703" y="1026"/>
                    <a:pt x="828" y="1051"/>
                    <a:pt x="1404" y="826"/>
                  </a:cubicBezTo>
                  <a:cubicBezTo>
                    <a:pt x="1981" y="600"/>
                    <a:pt x="2006" y="550"/>
                    <a:pt x="1856" y="375"/>
                  </a:cubicBezTo>
                  <a:cubicBezTo>
                    <a:pt x="1674" y="117"/>
                    <a:pt x="1408" y="1"/>
                    <a:pt x="1139" y="1"/>
                  </a:cubicBezTo>
                  <a:close/>
                </a:path>
              </a:pathLst>
            </a:custGeom>
            <a:solidFill>
              <a:srgbClr val="171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1"/>
            <p:cNvSpPr/>
            <p:nvPr/>
          </p:nvSpPr>
          <p:spPr>
            <a:xfrm>
              <a:off x="2230681" y="2222978"/>
              <a:ext cx="73401" cy="61548"/>
            </a:xfrm>
            <a:custGeom>
              <a:rect b="b" l="l" r="r" t="t"/>
              <a:pathLst>
                <a:path extrusionOk="0" h="566" w="675">
                  <a:moveTo>
                    <a:pt x="501" y="1"/>
                  </a:moveTo>
                  <a:cubicBezTo>
                    <a:pt x="486" y="1"/>
                    <a:pt x="469" y="3"/>
                    <a:pt x="451" y="7"/>
                  </a:cubicBezTo>
                  <a:cubicBezTo>
                    <a:pt x="251" y="57"/>
                    <a:pt x="175" y="333"/>
                    <a:pt x="175" y="333"/>
                  </a:cubicBezTo>
                  <a:cubicBezTo>
                    <a:pt x="150" y="433"/>
                    <a:pt x="0" y="509"/>
                    <a:pt x="175" y="559"/>
                  </a:cubicBezTo>
                  <a:cubicBezTo>
                    <a:pt x="193" y="564"/>
                    <a:pt x="211" y="566"/>
                    <a:pt x="230" y="566"/>
                  </a:cubicBezTo>
                  <a:cubicBezTo>
                    <a:pt x="402" y="566"/>
                    <a:pt x="629" y="373"/>
                    <a:pt x="652" y="283"/>
                  </a:cubicBezTo>
                  <a:cubicBezTo>
                    <a:pt x="675" y="215"/>
                    <a:pt x="656" y="1"/>
                    <a:pt x="501"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1"/>
            <p:cNvSpPr/>
            <p:nvPr/>
          </p:nvSpPr>
          <p:spPr>
            <a:xfrm>
              <a:off x="2335400" y="3989815"/>
              <a:ext cx="170617" cy="45998"/>
            </a:xfrm>
            <a:custGeom>
              <a:rect b="b" l="l" r="r" t="t"/>
              <a:pathLst>
                <a:path extrusionOk="0" h="423" w="1569">
                  <a:moveTo>
                    <a:pt x="942" y="0"/>
                  </a:moveTo>
                  <a:cubicBezTo>
                    <a:pt x="825" y="84"/>
                    <a:pt x="683" y="111"/>
                    <a:pt x="545" y="111"/>
                  </a:cubicBezTo>
                  <a:cubicBezTo>
                    <a:pt x="271" y="111"/>
                    <a:pt x="15" y="0"/>
                    <a:pt x="15" y="0"/>
                  </a:cubicBezTo>
                  <a:lnTo>
                    <a:pt x="15" y="0"/>
                  </a:lnTo>
                  <a:cubicBezTo>
                    <a:pt x="1" y="318"/>
                    <a:pt x="232" y="423"/>
                    <a:pt x="509" y="423"/>
                  </a:cubicBezTo>
                  <a:cubicBezTo>
                    <a:pt x="733" y="423"/>
                    <a:pt x="988" y="354"/>
                    <a:pt x="1167" y="276"/>
                  </a:cubicBezTo>
                  <a:cubicBezTo>
                    <a:pt x="1568" y="100"/>
                    <a:pt x="942" y="0"/>
                    <a:pt x="9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1"/>
            <p:cNvSpPr/>
            <p:nvPr/>
          </p:nvSpPr>
          <p:spPr>
            <a:xfrm>
              <a:off x="1910218" y="3995252"/>
              <a:ext cx="167898" cy="45998"/>
            </a:xfrm>
            <a:custGeom>
              <a:rect b="b" l="l" r="r" t="t"/>
              <a:pathLst>
                <a:path extrusionOk="0" h="423" w="1544">
                  <a:moveTo>
                    <a:pt x="917" y="0"/>
                  </a:moveTo>
                  <a:cubicBezTo>
                    <a:pt x="800" y="84"/>
                    <a:pt x="661" y="112"/>
                    <a:pt x="527" y="112"/>
                  </a:cubicBezTo>
                  <a:cubicBezTo>
                    <a:pt x="260" y="112"/>
                    <a:pt x="15" y="0"/>
                    <a:pt x="15" y="0"/>
                  </a:cubicBezTo>
                  <a:lnTo>
                    <a:pt x="15" y="0"/>
                  </a:lnTo>
                  <a:cubicBezTo>
                    <a:pt x="1" y="319"/>
                    <a:pt x="224" y="423"/>
                    <a:pt x="494" y="423"/>
                  </a:cubicBezTo>
                  <a:cubicBezTo>
                    <a:pt x="713" y="423"/>
                    <a:pt x="963" y="354"/>
                    <a:pt x="1143" y="276"/>
                  </a:cubicBezTo>
                  <a:cubicBezTo>
                    <a:pt x="1544" y="100"/>
                    <a:pt x="917" y="0"/>
                    <a:pt x="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1"/>
            <p:cNvSpPr/>
            <p:nvPr/>
          </p:nvSpPr>
          <p:spPr>
            <a:xfrm>
              <a:off x="1584753" y="1827049"/>
              <a:ext cx="504239" cy="791972"/>
            </a:xfrm>
            <a:custGeom>
              <a:rect b="b" l="l" r="r" t="t"/>
              <a:pathLst>
                <a:path extrusionOk="0" h="7283" w="4637">
                  <a:moveTo>
                    <a:pt x="177" y="1"/>
                  </a:moveTo>
                  <a:cubicBezTo>
                    <a:pt x="123" y="1"/>
                    <a:pt x="79" y="35"/>
                    <a:pt x="50" y="114"/>
                  </a:cubicBezTo>
                  <a:cubicBezTo>
                    <a:pt x="0" y="290"/>
                    <a:pt x="552" y="1192"/>
                    <a:pt x="752" y="1493"/>
                  </a:cubicBezTo>
                  <a:cubicBezTo>
                    <a:pt x="1278" y="2320"/>
                    <a:pt x="1328" y="4024"/>
                    <a:pt x="2256" y="5052"/>
                  </a:cubicBezTo>
                  <a:cubicBezTo>
                    <a:pt x="2707" y="5553"/>
                    <a:pt x="4336" y="7282"/>
                    <a:pt x="4336" y="7282"/>
                  </a:cubicBezTo>
                  <a:lnTo>
                    <a:pt x="4637" y="5328"/>
                  </a:lnTo>
                  <a:cubicBezTo>
                    <a:pt x="4637" y="5328"/>
                    <a:pt x="3208" y="4350"/>
                    <a:pt x="2832" y="3949"/>
                  </a:cubicBezTo>
                  <a:cubicBezTo>
                    <a:pt x="2281" y="3348"/>
                    <a:pt x="1153" y="1192"/>
                    <a:pt x="1153" y="1192"/>
                  </a:cubicBezTo>
                  <a:cubicBezTo>
                    <a:pt x="1153" y="1192"/>
                    <a:pt x="493" y="1"/>
                    <a:pt x="177"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1"/>
            <p:cNvSpPr/>
            <p:nvPr/>
          </p:nvSpPr>
          <p:spPr>
            <a:xfrm>
              <a:off x="2587681" y="1962106"/>
              <a:ext cx="316223" cy="294475"/>
            </a:xfrm>
            <a:custGeom>
              <a:rect b="b" l="l" r="r" t="t"/>
              <a:pathLst>
                <a:path extrusionOk="0" h="2708" w="2908">
                  <a:moveTo>
                    <a:pt x="2807" y="0"/>
                  </a:moveTo>
                  <a:lnTo>
                    <a:pt x="2807" y="0"/>
                  </a:lnTo>
                  <a:cubicBezTo>
                    <a:pt x="2005" y="247"/>
                    <a:pt x="1374" y="295"/>
                    <a:pt x="1007" y="295"/>
                  </a:cubicBezTo>
                  <a:cubicBezTo>
                    <a:pt x="778" y="295"/>
                    <a:pt x="652" y="276"/>
                    <a:pt x="652" y="276"/>
                  </a:cubicBezTo>
                  <a:lnTo>
                    <a:pt x="652" y="276"/>
                  </a:lnTo>
                  <a:cubicBezTo>
                    <a:pt x="827" y="1354"/>
                    <a:pt x="0" y="2707"/>
                    <a:pt x="0" y="2707"/>
                  </a:cubicBezTo>
                  <a:cubicBezTo>
                    <a:pt x="351" y="2206"/>
                    <a:pt x="2908" y="1880"/>
                    <a:pt x="2908" y="1880"/>
                  </a:cubicBezTo>
                  <a:cubicBezTo>
                    <a:pt x="2456" y="1153"/>
                    <a:pt x="2807" y="0"/>
                    <a:pt x="280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1"/>
            <p:cNvSpPr/>
            <p:nvPr/>
          </p:nvSpPr>
          <p:spPr>
            <a:xfrm>
              <a:off x="1524728" y="2528977"/>
              <a:ext cx="313505" cy="297193"/>
            </a:xfrm>
            <a:custGeom>
              <a:rect b="b" l="l" r="r" t="t"/>
              <a:pathLst>
                <a:path extrusionOk="0" h="2733" w="2883">
                  <a:moveTo>
                    <a:pt x="2783" y="0"/>
                  </a:moveTo>
                  <a:lnTo>
                    <a:pt x="2783" y="0"/>
                  </a:lnTo>
                  <a:cubicBezTo>
                    <a:pt x="1981" y="247"/>
                    <a:pt x="1359" y="295"/>
                    <a:pt x="1000" y="295"/>
                  </a:cubicBezTo>
                  <a:cubicBezTo>
                    <a:pt x="775" y="295"/>
                    <a:pt x="652" y="276"/>
                    <a:pt x="652" y="276"/>
                  </a:cubicBezTo>
                  <a:lnTo>
                    <a:pt x="652" y="276"/>
                  </a:lnTo>
                  <a:cubicBezTo>
                    <a:pt x="803" y="1379"/>
                    <a:pt x="1" y="2732"/>
                    <a:pt x="1" y="2732"/>
                  </a:cubicBezTo>
                  <a:cubicBezTo>
                    <a:pt x="327" y="2206"/>
                    <a:pt x="2883" y="1880"/>
                    <a:pt x="2883" y="1880"/>
                  </a:cubicBezTo>
                  <a:cubicBezTo>
                    <a:pt x="2432" y="1178"/>
                    <a:pt x="2783" y="0"/>
                    <a:pt x="27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1"/>
            <p:cNvSpPr/>
            <p:nvPr/>
          </p:nvSpPr>
          <p:spPr>
            <a:xfrm>
              <a:off x="2658473" y="1534207"/>
              <a:ext cx="215419" cy="201826"/>
            </a:xfrm>
            <a:custGeom>
              <a:rect b="b" l="l" r="r" t="t"/>
              <a:pathLst>
                <a:path extrusionOk="0" h="1856" w="1981">
                  <a:moveTo>
                    <a:pt x="1906" y="0"/>
                  </a:moveTo>
                  <a:lnTo>
                    <a:pt x="1906" y="0"/>
                  </a:lnTo>
                  <a:cubicBezTo>
                    <a:pt x="1398" y="160"/>
                    <a:pt x="991" y="194"/>
                    <a:pt x="738" y="194"/>
                  </a:cubicBezTo>
                  <a:cubicBezTo>
                    <a:pt x="554" y="194"/>
                    <a:pt x="452" y="176"/>
                    <a:pt x="452" y="176"/>
                  </a:cubicBezTo>
                  <a:lnTo>
                    <a:pt x="452" y="176"/>
                  </a:lnTo>
                  <a:cubicBezTo>
                    <a:pt x="552" y="928"/>
                    <a:pt x="1" y="1855"/>
                    <a:pt x="1" y="1855"/>
                  </a:cubicBezTo>
                  <a:cubicBezTo>
                    <a:pt x="226" y="1504"/>
                    <a:pt x="1981" y="1304"/>
                    <a:pt x="1981" y="1304"/>
                  </a:cubicBezTo>
                  <a:cubicBezTo>
                    <a:pt x="1680" y="802"/>
                    <a:pt x="1906" y="1"/>
                    <a:pt x="19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1"/>
            <p:cNvSpPr/>
            <p:nvPr/>
          </p:nvSpPr>
          <p:spPr>
            <a:xfrm>
              <a:off x="1407612" y="1610544"/>
              <a:ext cx="365266" cy="278055"/>
            </a:xfrm>
            <a:custGeom>
              <a:rect b="b" l="l" r="r" t="t"/>
              <a:pathLst>
                <a:path extrusionOk="0" h="2557" w="3359">
                  <a:moveTo>
                    <a:pt x="1704" y="0"/>
                  </a:moveTo>
                  <a:cubicBezTo>
                    <a:pt x="1178" y="652"/>
                    <a:pt x="0" y="702"/>
                    <a:pt x="0" y="702"/>
                  </a:cubicBezTo>
                  <a:cubicBezTo>
                    <a:pt x="777" y="1755"/>
                    <a:pt x="927" y="2557"/>
                    <a:pt x="927" y="2557"/>
                  </a:cubicBezTo>
                  <a:cubicBezTo>
                    <a:pt x="1341" y="2339"/>
                    <a:pt x="1855" y="2277"/>
                    <a:pt x="2303" y="2277"/>
                  </a:cubicBezTo>
                  <a:cubicBezTo>
                    <a:pt x="2886" y="2277"/>
                    <a:pt x="3359" y="2381"/>
                    <a:pt x="3359" y="2381"/>
                  </a:cubicBezTo>
                  <a:cubicBezTo>
                    <a:pt x="2782" y="2256"/>
                    <a:pt x="1704" y="0"/>
                    <a:pt x="17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1"/>
            <p:cNvSpPr/>
            <p:nvPr/>
          </p:nvSpPr>
          <p:spPr>
            <a:xfrm>
              <a:off x="1936316" y="1460589"/>
              <a:ext cx="152674" cy="218137"/>
            </a:xfrm>
            <a:custGeom>
              <a:rect b="b" l="l" r="r" t="t"/>
              <a:pathLst>
                <a:path extrusionOk="0" h="2006" w="1404">
                  <a:moveTo>
                    <a:pt x="0" y="1"/>
                  </a:moveTo>
                  <a:lnTo>
                    <a:pt x="0" y="1479"/>
                  </a:lnTo>
                  <a:lnTo>
                    <a:pt x="1379" y="2006"/>
                  </a:lnTo>
                  <a:lnTo>
                    <a:pt x="1404" y="76"/>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1"/>
            <p:cNvSpPr/>
            <p:nvPr/>
          </p:nvSpPr>
          <p:spPr>
            <a:xfrm>
              <a:off x="2260585" y="1716785"/>
              <a:ext cx="152783" cy="220856"/>
            </a:xfrm>
            <a:custGeom>
              <a:rect b="b" l="l" r="r" t="t"/>
              <a:pathLst>
                <a:path extrusionOk="0" h="2031" w="1405">
                  <a:moveTo>
                    <a:pt x="26" y="1"/>
                  </a:moveTo>
                  <a:lnTo>
                    <a:pt x="1" y="1479"/>
                  </a:lnTo>
                  <a:lnTo>
                    <a:pt x="1379" y="2031"/>
                  </a:lnTo>
                  <a:lnTo>
                    <a:pt x="1404" y="76"/>
                  </a:lnTo>
                  <a:lnTo>
                    <a:pt x="2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4" name="Shape 3044"/>
        <p:cNvGrpSpPr/>
        <p:nvPr/>
      </p:nvGrpSpPr>
      <p:grpSpPr>
        <a:xfrm>
          <a:off x="0" y="0"/>
          <a:ext cx="0" cy="0"/>
          <a:chOff x="0" y="0"/>
          <a:chExt cx="0" cy="0"/>
        </a:xfrm>
      </p:grpSpPr>
      <p:sp>
        <p:nvSpPr>
          <p:cNvPr id="3045" name="Google Shape;3045;p72"/>
          <p:cNvSpPr txBox="1"/>
          <p:nvPr>
            <p:ph type="title"/>
          </p:nvPr>
        </p:nvSpPr>
        <p:spPr>
          <a:xfrm>
            <a:off x="720000" y="292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a:t>D</a:t>
            </a:r>
            <a:r>
              <a:rPr lang="zh-CN"/>
              <a:t>ata Source</a:t>
            </a:r>
            <a:endParaRPr/>
          </a:p>
        </p:txBody>
      </p:sp>
      <p:sp>
        <p:nvSpPr>
          <p:cNvPr id="3046" name="Google Shape;3046;p72"/>
          <p:cNvSpPr txBox="1"/>
          <p:nvPr>
            <p:ph idx="4294967295" type="body"/>
          </p:nvPr>
        </p:nvSpPr>
        <p:spPr>
          <a:xfrm>
            <a:off x="720000" y="865326"/>
            <a:ext cx="7704000" cy="37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a:t>GII 2023 and Innovation Reports from 7 Countries</a:t>
            </a:r>
            <a:endParaRPr>
              <a:solidFill>
                <a:schemeClr val="dk1"/>
              </a:solidFill>
            </a:endParaRPr>
          </a:p>
        </p:txBody>
      </p:sp>
      <p:graphicFrame>
        <p:nvGraphicFramePr>
          <p:cNvPr id="3047" name="Google Shape;3047;p72"/>
          <p:cNvGraphicFramePr/>
          <p:nvPr/>
        </p:nvGraphicFramePr>
        <p:xfrm>
          <a:off x="577975" y="1311725"/>
          <a:ext cx="3000000" cy="3000000"/>
        </p:xfrm>
        <a:graphic>
          <a:graphicData uri="http://schemas.openxmlformats.org/drawingml/2006/table">
            <a:tbl>
              <a:tblPr>
                <a:noFill/>
                <a:tableStyleId>{7CAAD2C6-4E2E-4EF5-8757-ABD4E06BF9BF}</a:tableStyleId>
              </a:tblPr>
              <a:tblGrid>
                <a:gridCol w="2382950"/>
                <a:gridCol w="5740600"/>
              </a:tblGrid>
              <a:tr h="404075">
                <a:tc>
                  <a:txBody>
                    <a:bodyPr/>
                    <a:lstStyle/>
                    <a:p>
                      <a:pPr indent="0" lvl="0" marL="0" rtl="0" algn="l">
                        <a:spcBef>
                          <a:spcPts val="0"/>
                        </a:spcBef>
                        <a:spcAft>
                          <a:spcPts val="0"/>
                        </a:spcAft>
                        <a:buNone/>
                      </a:pPr>
                      <a:r>
                        <a:rPr b="1" lang="zh-CN" sz="1100">
                          <a:solidFill>
                            <a:schemeClr val="dk1"/>
                          </a:solidFill>
                          <a:latin typeface="Titillium Web"/>
                          <a:ea typeface="Titillium Web"/>
                          <a:cs typeface="Titillium Web"/>
                          <a:sym typeface="Titillium Web"/>
                        </a:rPr>
                        <a:t>Global Innovation Index (GII) 2023</a:t>
                      </a:r>
                      <a:endParaRPr b="1" sz="1100">
                        <a:solidFill>
                          <a:schemeClr val="dk1"/>
                        </a:solidFill>
                        <a:latin typeface="Titillium Web"/>
                        <a:ea typeface="Titillium Web"/>
                        <a:cs typeface="Titillium Web"/>
                        <a:sym typeface="Titillium Web"/>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1600"/>
                        </a:spcAft>
                        <a:buNone/>
                      </a:pPr>
                      <a:r>
                        <a:rPr lang="zh-CN" sz="1100">
                          <a:solidFill>
                            <a:schemeClr val="dk1"/>
                          </a:solidFill>
                          <a:latin typeface="Titillium Web"/>
                          <a:ea typeface="Titillium Web"/>
                          <a:cs typeface="Titillium Web"/>
                          <a:sym typeface="Titillium Web"/>
                        </a:rPr>
                        <a:t>Includes 80 Indicators about Innovation and Ranked 132 Countries Innovation Performance</a:t>
                      </a:r>
                      <a:endParaRPr sz="1100">
                        <a:solidFill>
                          <a:schemeClr val="dk1"/>
                        </a:solidFill>
                        <a:latin typeface="Titillium Web"/>
                        <a:ea typeface="Titillium Web"/>
                        <a:cs typeface="Titillium Web"/>
                        <a:sym typeface="Titillium Web"/>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404075">
                <a:tc>
                  <a:txBody>
                    <a:bodyPr/>
                    <a:lstStyle/>
                    <a:p>
                      <a:pPr indent="0" lvl="0" marL="0" rtl="0" algn="l">
                        <a:spcBef>
                          <a:spcPts val="0"/>
                        </a:spcBef>
                        <a:spcAft>
                          <a:spcPts val="0"/>
                        </a:spcAft>
                        <a:buNone/>
                      </a:pPr>
                      <a:r>
                        <a:rPr b="1" lang="zh-CN" sz="1100">
                          <a:solidFill>
                            <a:schemeClr val="dk1"/>
                          </a:solidFill>
                          <a:latin typeface="Titillium Web"/>
                          <a:ea typeface="Titillium Web"/>
                          <a:cs typeface="Titillium Web"/>
                          <a:sym typeface="Titillium Web"/>
                        </a:rPr>
                        <a:t>Canada </a:t>
                      </a:r>
                      <a:endParaRPr b="1" sz="1100">
                        <a:solidFill>
                          <a:schemeClr val="dk1"/>
                        </a:solidFill>
                        <a:latin typeface="Titillium Web"/>
                        <a:ea typeface="Titillium Web"/>
                        <a:cs typeface="Titillium Web"/>
                        <a:sym typeface="Titillium Web"/>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1600"/>
                        </a:spcAft>
                        <a:buNone/>
                      </a:pPr>
                      <a:r>
                        <a:rPr lang="zh-CN" sz="1100">
                          <a:solidFill>
                            <a:schemeClr val="dk1"/>
                          </a:solidFill>
                          <a:latin typeface="Titillium Web"/>
                          <a:ea typeface="Titillium Web"/>
                          <a:cs typeface="Titillium Web"/>
                          <a:sym typeface="Titillium Web"/>
                        </a:rPr>
                        <a:t>8 Reports that Cover Canada’s Innovation Strategy, Budget for 2017 and MITACTS</a:t>
                      </a:r>
                      <a:r>
                        <a:rPr baseline="30000" lang="zh-CN" sz="1100">
                          <a:solidFill>
                            <a:schemeClr val="dk1"/>
                          </a:solidFill>
                          <a:latin typeface="Titillium Web"/>
                          <a:ea typeface="Titillium Web"/>
                          <a:cs typeface="Titillium Web"/>
                          <a:sym typeface="Titillium Web"/>
                        </a:rPr>
                        <a:t>1</a:t>
                      </a:r>
                      <a:endParaRPr baseline="30000" sz="1100">
                        <a:solidFill>
                          <a:schemeClr val="dk1"/>
                        </a:solidFill>
                        <a:latin typeface="Titillium Web"/>
                        <a:ea typeface="Titillium Web"/>
                        <a:cs typeface="Titillium Web"/>
                        <a:sym typeface="Titillium Web"/>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404075">
                <a:tc>
                  <a:txBody>
                    <a:bodyPr/>
                    <a:lstStyle/>
                    <a:p>
                      <a:pPr indent="0" lvl="0" marL="0" rtl="0" algn="l">
                        <a:spcBef>
                          <a:spcPts val="0"/>
                        </a:spcBef>
                        <a:spcAft>
                          <a:spcPts val="0"/>
                        </a:spcAft>
                        <a:buNone/>
                      </a:pPr>
                      <a:r>
                        <a:rPr b="1" lang="zh-CN" sz="1100">
                          <a:solidFill>
                            <a:schemeClr val="dk1"/>
                          </a:solidFill>
                          <a:latin typeface="Titillium Web"/>
                          <a:ea typeface="Titillium Web"/>
                          <a:cs typeface="Titillium Web"/>
                          <a:sym typeface="Titillium Web"/>
                        </a:rPr>
                        <a:t>USA</a:t>
                      </a:r>
                      <a:endParaRPr b="1" sz="1100">
                        <a:solidFill>
                          <a:schemeClr val="dk1"/>
                        </a:solidFill>
                        <a:latin typeface="Titillium Web"/>
                        <a:ea typeface="Titillium Web"/>
                        <a:cs typeface="Titillium Web"/>
                        <a:sym typeface="Titillium Web"/>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1600"/>
                        </a:spcAft>
                        <a:buNone/>
                      </a:pPr>
                      <a:r>
                        <a:rPr lang="zh-CN" sz="1100">
                          <a:solidFill>
                            <a:schemeClr val="dk1"/>
                          </a:solidFill>
                          <a:latin typeface="Titillium Web"/>
                          <a:ea typeface="Titillium Web"/>
                          <a:cs typeface="Titillium Web"/>
                          <a:sym typeface="Titillium Web"/>
                        </a:rPr>
                        <a:t>3 Reports that Cover USA’s Innovative Technology Strategy, Sustainable Development Planning</a:t>
                      </a:r>
                      <a:endParaRPr sz="1100">
                        <a:solidFill>
                          <a:schemeClr val="dk1"/>
                        </a:solidFill>
                        <a:latin typeface="Titillium Web"/>
                        <a:ea typeface="Titillium Web"/>
                        <a:cs typeface="Titillium Web"/>
                        <a:sym typeface="Titillium Web"/>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404075">
                <a:tc>
                  <a:txBody>
                    <a:bodyPr/>
                    <a:lstStyle/>
                    <a:p>
                      <a:pPr indent="0" lvl="0" marL="0" rtl="0" algn="l">
                        <a:spcBef>
                          <a:spcPts val="0"/>
                        </a:spcBef>
                        <a:spcAft>
                          <a:spcPts val="0"/>
                        </a:spcAft>
                        <a:buNone/>
                      </a:pPr>
                      <a:r>
                        <a:rPr b="1" lang="zh-CN" sz="1100">
                          <a:solidFill>
                            <a:schemeClr val="dk1"/>
                          </a:solidFill>
                          <a:latin typeface="Titillium Web"/>
                          <a:ea typeface="Titillium Web"/>
                          <a:cs typeface="Titillium Web"/>
                          <a:sym typeface="Titillium Web"/>
                        </a:rPr>
                        <a:t>UK </a:t>
                      </a:r>
                      <a:endParaRPr b="1" sz="1100">
                        <a:solidFill>
                          <a:schemeClr val="dk1"/>
                        </a:solidFill>
                        <a:latin typeface="Titillium Web"/>
                        <a:ea typeface="Titillium Web"/>
                        <a:cs typeface="Titillium Web"/>
                        <a:sym typeface="Titillium Web"/>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1600"/>
                        </a:spcAft>
                        <a:buNone/>
                      </a:pPr>
                      <a:r>
                        <a:rPr lang="zh-CN" sz="1100">
                          <a:solidFill>
                            <a:schemeClr val="dk1"/>
                          </a:solidFill>
                          <a:latin typeface="Titillium Web"/>
                          <a:ea typeface="Titillium Web"/>
                          <a:cs typeface="Titillium Web"/>
                          <a:sym typeface="Titillium Web"/>
                        </a:rPr>
                        <a:t>5 Reports that Cover UK’s Science Techology Framework and Innovation Strategy </a:t>
                      </a:r>
                      <a:endParaRPr sz="1100">
                        <a:solidFill>
                          <a:schemeClr val="dk1"/>
                        </a:solidFill>
                        <a:latin typeface="Titillium Web"/>
                        <a:ea typeface="Titillium Web"/>
                        <a:cs typeface="Titillium Web"/>
                        <a:sym typeface="Titillium Web"/>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404075">
                <a:tc>
                  <a:txBody>
                    <a:bodyPr/>
                    <a:lstStyle/>
                    <a:p>
                      <a:pPr indent="0" lvl="0" marL="0" rtl="0" algn="l">
                        <a:spcBef>
                          <a:spcPts val="0"/>
                        </a:spcBef>
                        <a:spcAft>
                          <a:spcPts val="0"/>
                        </a:spcAft>
                        <a:buNone/>
                      </a:pPr>
                      <a:r>
                        <a:rPr b="1" lang="zh-CN" sz="1100">
                          <a:solidFill>
                            <a:schemeClr val="dk1"/>
                          </a:solidFill>
                          <a:latin typeface="Titillium Web"/>
                          <a:ea typeface="Titillium Web"/>
                          <a:cs typeface="Titillium Web"/>
                          <a:sym typeface="Titillium Web"/>
                        </a:rPr>
                        <a:t>Korea</a:t>
                      </a:r>
                      <a:endParaRPr b="1" sz="1100">
                        <a:solidFill>
                          <a:schemeClr val="dk1"/>
                        </a:solidFill>
                        <a:latin typeface="Titillium Web"/>
                        <a:ea typeface="Titillium Web"/>
                        <a:cs typeface="Titillium Web"/>
                        <a:sym typeface="Titillium Web"/>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zh-CN" sz="1100">
                          <a:solidFill>
                            <a:schemeClr val="dk1"/>
                          </a:solidFill>
                          <a:latin typeface="Titillium Web"/>
                          <a:ea typeface="Titillium Web"/>
                          <a:cs typeface="Titillium Web"/>
                          <a:sym typeface="Titillium Web"/>
                        </a:rPr>
                        <a:t>Korea’s Strategy for Government Innovation</a:t>
                      </a:r>
                      <a:endParaRPr sz="1100">
                        <a:solidFill>
                          <a:schemeClr val="dk1"/>
                        </a:solidFill>
                        <a:latin typeface="Titillium Web"/>
                        <a:ea typeface="Titillium Web"/>
                        <a:cs typeface="Titillium Web"/>
                        <a:sym typeface="Titillium Web"/>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404075">
                <a:tc>
                  <a:txBody>
                    <a:bodyPr/>
                    <a:lstStyle/>
                    <a:p>
                      <a:pPr indent="0" lvl="0" marL="0" rtl="0" algn="l">
                        <a:spcBef>
                          <a:spcPts val="0"/>
                        </a:spcBef>
                        <a:spcAft>
                          <a:spcPts val="0"/>
                        </a:spcAft>
                        <a:buNone/>
                      </a:pPr>
                      <a:r>
                        <a:rPr b="1" lang="zh-CN" sz="1100">
                          <a:solidFill>
                            <a:schemeClr val="dk1"/>
                          </a:solidFill>
                          <a:latin typeface="Titillium Web"/>
                          <a:ea typeface="Titillium Web"/>
                          <a:cs typeface="Titillium Web"/>
                          <a:sym typeface="Titillium Web"/>
                        </a:rPr>
                        <a:t>Japan</a:t>
                      </a:r>
                      <a:endParaRPr b="1" sz="1100">
                        <a:solidFill>
                          <a:schemeClr val="dk1"/>
                        </a:solidFill>
                        <a:latin typeface="Titillium Web"/>
                        <a:ea typeface="Titillium Web"/>
                        <a:cs typeface="Titillium Web"/>
                        <a:sym typeface="Titillium Web"/>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1600"/>
                        </a:spcAft>
                        <a:buNone/>
                      </a:pPr>
                      <a:r>
                        <a:rPr lang="zh-CN" sz="1100">
                          <a:solidFill>
                            <a:schemeClr val="dk1"/>
                          </a:solidFill>
                          <a:latin typeface="Titillium Web"/>
                          <a:ea typeface="Titillium Web"/>
                          <a:cs typeface="Titillium Web"/>
                          <a:sym typeface="Titillium Web"/>
                        </a:rPr>
                        <a:t>Integrated Innovation Strategy 2022</a:t>
                      </a:r>
                      <a:endParaRPr sz="1100">
                        <a:solidFill>
                          <a:schemeClr val="dk1"/>
                        </a:solidFill>
                        <a:latin typeface="Titillium Web"/>
                        <a:ea typeface="Titillium Web"/>
                        <a:cs typeface="Titillium Web"/>
                        <a:sym typeface="Titillium Web"/>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404075">
                <a:tc>
                  <a:txBody>
                    <a:bodyPr/>
                    <a:lstStyle/>
                    <a:p>
                      <a:pPr indent="0" lvl="0" marL="0" rtl="0" algn="l">
                        <a:spcBef>
                          <a:spcPts val="0"/>
                        </a:spcBef>
                        <a:spcAft>
                          <a:spcPts val="0"/>
                        </a:spcAft>
                        <a:buNone/>
                      </a:pPr>
                      <a:r>
                        <a:rPr b="1" lang="zh-CN" sz="1100">
                          <a:solidFill>
                            <a:schemeClr val="dk1"/>
                          </a:solidFill>
                          <a:latin typeface="Titillium Web"/>
                          <a:ea typeface="Titillium Web"/>
                          <a:cs typeface="Titillium Web"/>
                          <a:sym typeface="Titillium Web"/>
                        </a:rPr>
                        <a:t>Singapore</a:t>
                      </a:r>
                      <a:endParaRPr b="1" sz="1100">
                        <a:solidFill>
                          <a:schemeClr val="dk1"/>
                        </a:solidFill>
                        <a:latin typeface="Titillium Web"/>
                        <a:ea typeface="Titillium Web"/>
                        <a:cs typeface="Titillium Web"/>
                        <a:sym typeface="Titillium Web"/>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1600"/>
                        </a:spcAft>
                        <a:buNone/>
                      </a:pPr>
                      <a:r>
                        <a:rPr lang="zh-CN" sz="1100">
                          <a:solidFill>
                            <a:schemeClr val="dk1"/>
                          </a:solidFill>
                          <a:latin typeface="Titillium Web"/>
                          <a:ea typeface="Titillium Web"/>
                          <a:cs typeface="Titillium Web"/>
                          <a:sym typeface="Titillium Web"/>
                        </a:rPr>
                        <a:t>The National Innovation of Singapore</a:t>
                      </a:r>
                      <a:endParaRPr sz="1100">
                        <a:solidFill>
                          <a:schemeClr val="dk1"/>
                        </a:solidFill>
                        <a:latin typeface="Titillium Web"/>
                        <a:ea typeface="Titillium Web"/>
                        <a:cs typeface="Titillium Web"/>
                        <a:sym typeface="Titillium Web"/>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404075">
                <a:tc>
                  <a:txBody>
                    <a:bodyPr/>
                    <a:lstStyle/>
                    <a:p>
                      <a:pPr indent="0" lvl="0" marL="0" rtl="0" algn="l">
                        <a:spcBef>
                          <a:spcPts val="0"/>
                        </a:spcBef>
                        <a:spcAft>
                          <a:spcPts val="0"/>
                        </a:spcAft>
                        <a:buNone/>
                      </a:pPr>
                      <a:r>
                        <a:rPr b="1" lang="zh-CN" sz="1100">
                          <a:solidFill>
                            <a:schemeClr val="dk1"/>
                          </a:solidFill>
                          <a:latin typeface="Titillium Web"/>
                          <a:ea typeface="Titillium Web"/>
                          <a:cs typeface="Titillium Web"/>
                          <a:sym typeface="Titillium Web"/>
                        </a:rPr>
                        <a:t>Switzerland</a:t>
                      </a:r>
                      <a:endParaRPr b="1" sz="1100">
                        <a:solidFill>
                          <a:schemeClr val="dk1"/>
                        </a:solidFill>
                        <a:latin typeface="Titillium Web"/>
                        <a:ea typeface="Titillium Web"/>
                        <a:cs typeface="Titillium Web"/>
                        <a:sym typeface="Titillium Web"/>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1600"/>
                        </a:spcAft>
                        <a:buNone/>
                      </a:pPr>
                      <a:r>
                        <a:rPr lang="zh-CN" sz="1100">
                          <a:solidFill>
                            <a:schemeClr val="dk1"/>
                          </a:solidFill>
                          <a:latin typeface="Titillium Web"/>
                          <a:ea typeface="Titillium Web"/>
                          <a:cs typeface="Titillium Web"/>
                          <a:sym typeface="Titillium Web"/>
                        </a:rPr>
                        <a:t>Switzerland GLobal Enterprise</a:t>
                      </a:r>
                      <a:r>
                        <a:rPr lang="zh-CN" sz="1100">
                          <a:solidFill>
                            <a:schemeClr val="dk1"/>
                          </a:solidFill>
                          <a:latin typeface="Titillium Web"/>
                          <a:ea typeface="Titillium Web"/>
                          <a:cs typeface="Titillium Web"/>
                          <a:sym typeface="Titillium Web"/>
                        </a:rPr>
                        <a:t> </a:t>
                      </a:r>
                      <a:endParaRPr sz="1100">
                        <a:solidFill>
                          <a:schemeClr val="dk1"/>
                        </a:solidFill>
                        <a:latin typeface="Titillium Web"/>
                        <a:ea typeface="Titillium Web"/>
                        <a:cs typeface="Titillium Web"/>
                        <a:sym typeface="Titillium Web"/>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bl>
          </a:graphicData>
        </a:graphic>
      </p:graphicFrame>
      <p:sp>
        <p:nvSpPr>
          <p:cNvPr id="3048" name="Google Shape;3048;p72"/>
          <p:cNvSpPr txBox="1"/>
          <p:nvPr/>
        </p:nvSpPr>
        <p:spPr>
          <a:xfrm>
            <a:off x="472200" y="4620525"/>
            <a:ext cx="77040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900">
                <a:solidFill>
                  <a:schemeClr val="dk1"/>
                </a:solidFill>
                <a:latin typeface="Titillium Web"/>
                <a:ea typeface="Titillium Web"/>
                <a:cs typeface="Titillium Web"/>
                <a:sym typeface="Titillium Web"/>
              </a:rPr>
              <a:t>1. MITACTS: Mathematics of Informtion Technology and Complex Systems founded by Canadian Mathematicians in 1999</a:t>
            </a:r>
            <a:endParaRPr b="1" sz="900" u="sng">
              <a:solidFill>
                <a:schemeClr val="dk1"/>
              </a:solidFill>
              <a:latin typeface="Titillium Web"/>
              <a:ea typeface="Titillium Web"/>
              <a:cs typeface="Titillium Web"/>
              <a:sym typeface="Titillium Web"/>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2" name="Shape 3052"/>
        <p:cNvGrpSpPr/>
        <p:nvPr/>
      </p:nvGrpSpPr>
      <p:grpSpPr>
        <a:xfrm>
          <a:off x="0" y="0"/>
          <a:ext cx="0" cy="0"/>
          <a:chOff x="0" y="0"/>
          <a:chExt cx="0" cy="0"/>
        </a:xfrm>
      </p:grpSpPr>
      <p:sp>
        <p:nvSpPr>
          <p:cNvPr id="3053" name="Google Shape;3053;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a:t>Data Analysis Protocol</a:t>
            </a:r>
            <a:endParaRPr/>
          </a:p>
        </p:txBody>
      </p:sp>
      <p:sp>
        <p:nvSpPr>
          <p:cNvPr id="3054" name="Google Shape;3054;p73"/>
          <p:cNvSpPr txBox="1"/>
          <p:nvPr/>
        </p:nvSpPr>
        <p:spPr>
          <a:xfrm flipH="1">
            <a:off x="754001" y="2120950"/>
            <a:ext cx="2143200" cy="46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zh-CN" sz="2400">
                <a:solidFill>
                  <a:schemeClr val="dk1"/>
                </a:solidFill>
                <a:latin typeface="Barlow Semi Condensed"/>
                <a:ea typeface="Barlow Semi Condensed"/>
                <a:cs typeface="Barlow Semi Condensed"/>
                <a:sym typeface="Barlow Semi Condensed"/>
              </a:rPr>
              <a:t>Data Cleaning</a:t>
            </a:r>
            <a:endParaRPr b="1" sz="2400">
              <a:solidFill>
                <a:schemeClr val="dk1"/>
              </a:solidFill>
              <a:latin typeface="Barlow Semi Condensed"/>
              <a:ea typeface="Barlow Semi Condensed"/>
              <a:cs typeface="Barlow Semi Condensed"/>
              <a:sym typeface="Barlow Semi Condensed"/>
            </a:endParaRPr>
          </a:p>
        </p:txBody>
      </p:sp>
      <p:sp>
        <p:nvSpPr>
          <p:cNvPr id="3055" name="Google Shape;3055;p73"/>
          <p:cNvSpPr txBox="1"/>
          <p:nvPr/>
        </p:nvSpPr>
        <p:spPr>
          <a:xfrm flipH="1">
            <a:off x="601600" y="1365825"/>
            <a:ext cx="24825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zh-CN">
                <a:solidFill>
                  <a:schemeClr val="dk1"/>
                </a:solidFill>
                <a:latin typeface="Titillium Web"/>
                <a:ea typeface="Titillium Web"/>
                <a:cs typeface="Titillium Web"/>
                <a:sym typeface="Titillium Web"/>
              </a:rPr>
              <a:t>Convert the PDF into Words and Remove Special Characters and Stopwords</a:t>
            </a:r>
            <a:endParaRPr>
              <a:solidFill>
                <a:schemeClr val="dk1"/>
              </a:solidFill>
              <a:latin typeface="Titillium Web"/>
              <a:ea typeface="Titillium Web"/>
              <a:cs typeface="Titillium Web"/>
              <a:sym typeface="Titillium Web"/>
            </a:endParaRPr>
          </a:p>
        </p:txBody>
      </p:sp>
      <p:sp>
        <p:nvSpPr>
          <p:cNvPr id="3056" name="Google Shape;3056;p73"/>
          <p:cNvSpPr txBox="1"/>
          <p:nvPr/>
        </p:nvSpPr>
        <p:spPr>
          <a:xfrm flipH="1">
            <a:off x="2546826" y="3294000"/>
            <a:ext cx="2143200" cy="461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zh-CN" sz="2400">
                <a:solidFill>
                  <a:schemeClr val="dk1"/>
                </a:solidFill>
                <a:latin typeface="Barlow Semi Condensed"/>
                <a:ea typeface="Barlow Semi Condensed"/>
                <a:cs typeface="Barlow Semi Condensed"/>
                <a:sym typeface="Barlow Semi Condensed"/>
              </a:rPr>
              <a:t>Text Analysis</a:t>
            </a:r>
            <a:endParaRPr b="1" sz="2400">
              <a:solidFill>
                <a:schemeClr val="dk1"/>
              </a:solidFill>
              <a:latin typeface="Barlow Semi Condensed"/>
              <a:ea typeface="Barlow Semi Condensed"/>
              <a:cs typeface="Barlow Semi Condensed"/>
              <a:sym typeface="Barlow Semi Condensed"/>
            </a:endParaRPr>
          </a:p>
        </p:txBody>
      </p:sp>
      <p:sp>
        <p:nvSpPr>
          <p:cNvPr id="3057" name="Google Shape;3057;p73"/>
          <p:cNvSpPr txBox="1"/>
          <p:nvPr/>
        </p:nvSpPr>
        <p:spPr>
          <a:xfrm flipH="1">
            <a:off x="2546826" y="3660663"/>
            <a:ext cx="21432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zh-CN">
                <a:solidFill>
                  <a:schemeClr val="dk1"/>
                </a:solidFill>
                <a:latin typeface="Titillium Web"/>
                <a:ea typeface="Titillium Web"/>
                <a:cs typeface="Titillium Web"/>
                <a:sym typeface="Titillium Web"/>
              </a:rPr>
              <a:t>Calculate the Top 40 Most Frequent Works</a:t>
            </a:r>
            <a:endParaRPr>
              <a:solidFill>
                <a:schemeClr val="dk1"/>
              </a:solidFill>
              <a:latin typeface="Titillium Web"/>
              <a:ea typeface="Titillium Web"/>
              <a:cs typeface="Titillium Web"/>
              <a:sym typeface="Titillium Web"/>
            </a:endParaRPr>
          </a:p>
        </p:txBody>
      </p:sp>
      <p:sp>
        <p:nvSpPr>
          <p:cNvPr id="3058" name="Google Shape;3058;p73"/>
          <p:cNvSpPr txBox="1"/>
          <p:nvPr/>
        </p:nvSpPr>
        <p:spPr>
          <a:xfrm flipH="1">
            <a:off x="4396226" y="2120950"/>
            <a:ext cx="2143200" cy="46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zh-CN" sz="2400">
                <a:solidFill>
                  <a:schemeClr val="dk1"/>
                </a:solidFill>
                <a:latin typeface="Barlow Semi Condensed"/>
                <a:ea typeface="Barlow Semi Condensed"/>
                <a:cs typeface="Barlow Semi Condensed"/>
                <a:sym typeface="Barlow Semi Condensed"/>
              </a:rPr>
              <a:t>Clustering</a:t>
            </a:r>
            <a:endParaRPr b="1" sz="2400">
              <a:solidFill>
                <a:schemeClr val="dk1"/>
              </a:solidFill>
              <a:latin typeface="Barlow Semi Condensed"/>
              <a:ea typeface="Barlow Semi Condensed"/>
              <a:cs typeface="Barlow Semi Condensed"/>
              <a:sym typeface="Barlow Semi Condensed"/>
            </a:endParaRPr>
          </a:p>
        </p:txBody>
      </p:sp>
      <p:sp>
        <p:nvSpPr>
          <p:cNvPr id="3059" name="Google Shape;3059;p73"/>
          <p:cNvSpPr txBox="1"/>
          <p:nvPr/>
        </p:nvSpPr>
        <p:spPr>
          <a:xfrm flipH="1">
            <a:off x="4396226" y="1850546"/>
            <a:ext cx="21432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zh-CN">
                <a:solidFill>
                  <a:schemeClr val="dk1"/>
                </a:solidFill>
                <a:latin typeface="Titillium Web"/>
                <a:ea typeface="Titillium Web"/>
                <a:cs typeface="Titillium Web"/>
                <a:sym typeface="Titillium Web"/>
              </a:rPr>
              <a:t>K-means Clustering</a:t>
            </a:r>
            <a:endParaRPr>
              <a:solidFill>
                <a:schemeClr val="dk1"/>
              </a:solidFill>
              <a:latin typeface="Titillium Web"/>
              <a:ea typeface="Titillium Web"/>
              <a:cs typeface="Titillium Web"/>
              <a:sym typeface="Titillium Web"/>
            </a:endParaRPr>
          </a:p>
        </p:txBody>
      </p:sp>
      <p:sp>
        <p:nvSpPr>
          <p:cNvPr id="3060" name="Google Shape;3060;p73"/>
          <p:cNvSpPr txBox="1"/>
          <p:nvPr/>
        </p:nvSpPr>
        <p:spPr>
          <a:xfrm flipH="1">
            <a:off x="6246801" y="3675000"/>
            <a:ext cx="2143200" cy="461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zh-CN" sz="2400">
                <a:solidFill>
                  <a:schemeClr val="dk1"/>
                </a:solidFill>
                <a:latin typeface="Barlow Semi Condensed"/>
                <a:ea typeface="Barlow Semi Condensed"/>
                <a:cs typeface="Barlow Semi Condensed"/>
                <a:sym typeface="Barlow Semi Condensed"/>
              </a:rPr>
              <a:t>Innovation Measurments</a:t>
            </a:r>
            <a:endParaRPr b="1" sz="2400">
              <a:solidFill>
                <a:schemeClr val="dk1"/>
              </a:solidFill>
              <a:latin typeface="Barlow Semi Condensed"/>
              <a:ea typeface="Barlow Semi Condensed"/>
              <a:cs typeface="Barlow Semi Condensed"/>
              <a:sym typeface="Barlow Semi Condensed"/>
            </a:endParaRPr>
          </a:p>
        </p:txBody>
      </p:sp>
      <p:sp>
        <p:nvSpPr>
          <p:cNvPr id="3061" name="Google Shape;3061;p73"/>
          <p:cNvSpPr txBox="1"/>
          <p:nvPr/>
        </p:nvSpPr>
        <p:spPr>
          <a:xfrm flipH="1">
            <a:off x="6246801" y="3983688"/>
            <a:ext cx="21432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zh-CN">
                <a:solidFill>
                  <a:schemeClr val="dk1"/>
                </a:solidFill>
                <a:latin typeface="Titillium Web"/>
                <a:ea typeface="Titillium Web"/>
                <a:cs typeface="Titillium Web"/>
                <a:sym typeface="Titillium Web"/>
              </a:rPr>
              <a:t>Conclude Innovation Measurements based on Clustring Results</a:t>
            </a:r>
            <a:endParaRPr>
              <a:solidFill>
                <a:schemeClr val="dk1"/>
              </a:solidFill>
              <a:latin typeface="Titillium Web"/>
              <a:ea typeface="Titillium Web"/>
              <a:cs typeface="Titillium Web"/>
              <a:sym typeface="Titillium Web"/>
            </a:endParaRPr>
          </a:p>
        </p:txBody>
      </p:sp>
      <p:sp>
        <p:nvSpPr>
          <p:cNvPr id="3062" name="Google Shape;3062;p73"/>
          <p:cNvSpPr/>
          <p:nvPr/>
        </p:nvSpPr>
        <p:spPr>
          <a:xfrm>
            <a:off x="1653251" y="2765375"/>
            <a:ext cx="344700" cy="344700"/>
          </a:xfrm>
          <a:prstGeom prst="donut">
            <a:avLst>
              <a:gd fmla="val 2129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3063" name="Google Shape;3063;p73"/>
          <p:cNvSpPr/>
          <p:nvPr/>
        </p:nvSpPr>
        <p:spPr>
          <a:xfrm>
            <a:off x="3446076" y="2765375"/>
            <a:ext cx="344700" cy="344700"/>
          </a:xfrm>
          <a:prstGeom prst="donut">
            <a:avLst>
              <a:gd fmla="val 2129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3064" name="Google Shape;3064;p73"/>
          <p:cNvSpPr/>
          <p:nvPr/>
        </p:nvSpPr>
        <p:spPr>
          <a:xfrm>
            <a:off x="5295476" y="2765375"/>
            <a:ext cx="344700" cy="344700"/>
          </a:xfrm>
          <a:prstGeom prst="donut">
            <a:avLst>
              <a:gd fmla="val 2129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3065" name="Google Shape;3065;p73"/>
          <p:cNvSpPr/>
          <p:nvPr/>
        </p:nvSpPr>
        <p:spPr>
          <a:xfrm>
            <a:off x="7146051" y="2765375"/>
            <a:ext cx="344700" cy="344700"/>
          </a:xfrm>
          <a:prstGeom prst="donut">
            <a:avLst>
              <a:gd fmla="val 2129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cxnSp>
        <p:nvCxnSpPr>
          <p:cNvPr id="3066" name="Google Shape;3066;p73"/>
          <p:cNvCxnSpPr>
            <a:stCxn id="3062" idx="6"/>
            <a:endCxn id="3063" idx="2"/>
          </p:cNvCxnSpPr>
          <p:nvPr/>
        </p:nvCxnSpPr>
        <p:spPr>
          <a:xfrm>
            <a:off x="1997951" y="2937725"/>
            <a:ext cx="1448100" cy="600"/>
          </a:xfrm>
          <a:prstGeom prst="bentConnector3">
            <a:avLst>
              <a:gd fmla="val 50001" name="adj1"/>
            </a:avLst>
          </a:prstGeom>
          <a:noFill/>
          <a:ln cap="flat" cmpd="sng" w="38100">
            <a:solidFill>
              <a:schemeClr val="dk2"/>
            </a:solidFill>
            <a:prstDash val="solid"/>
            <a:round/>
            <a:headEnd len="med" w="med" type="none"/>
            <a:tailEnd len="med" w="med" type="none"/>
          </a:ln>
        </p:spPr>
      </p:cxnSp>
      <p:cxnSp>
        <p:nvCxnSpPr>
          <p:cNvPr id="3067" name="Google Shape;3067;p73"/>
          <p:cNvCxnSpPr>
            <a:stCxn id="3063" idx="6"/>
            <a:endCxn id="3064" idx="2"/>
          </p:cNvCxnSpPr>
          <p:nvPr/>
        </p:nvCxnSpPr>
        <p:spPr>
          <a:xfrm>
            <a:off x="3790776" y="2937725"/>
            <a:ext cx="1504800" cy="600"/>
          </a:xfrm>
          <a:prstGeom prst="bentConnector3">
            <a:avLst>
              <a:gd fmla="val 49997" name="adj1"/>
            </a:avLst>
          </a:prstGeom>
          <a:noFill/>
          <a:ln cap="flat" cmpd="sng" w="38100">
            <a:solidFill>
              <a:schemeClr val="dk2"/>
            </a:solidFill>
            <a:prstDash val="solid"/>
            <a:round/>
            <a:headEnd len="med" w="med" type="none"/>
            <a:tailEnd len="med" w="med" type="none"/>
          </a:ln>
        </p:spPr>
      </p:cxnSp>
      <p:cxnSp>
        <p:nvCxnSpPr>
          <p:cNvPr id="3068" name="Google Shape;3068;p73"/>
          <p:cNvCxnSpPr>
            <a:stCxn id="3064" idx="6"/>
            <a:endCxn id="3065" idx="2"/>
          </p:cNvCxnSpPr>
          <p:nvPr/>
        </p:nvCxnSpPr>
        <p:spPr>
          <a:xfrm>
            <a:off x="5640176" y="2937725"/>
            <a:ext cx="1506000" cy="600"/>
          </a:xfrm>
          <a:prstGeom prst="bentConnector3">
            <a:avLst>
              <a:gd fmla="val 49996" name="adj1"/>
            </a:avLst>
          </a:prstGeom>
          <a:noFill/>
          <a:ln cap="flat" cmpd="sng" w="38100">
            <a:solidFill>
              <a:schemeClr val="dk2"/>
            </a:solidFill>
            <a:prstDash val="solid"/>
            <a:round/>
            <a:headEnd len="med" w="med" type="none"/>
            <a:tailEnd len="med" w="med" type="none"/>
          </a:ln>
        </p:spPr>
      </p:cxnSp>
      <p:grpSp>
        <p:nvGrpSpPr>
          <p:cNvPr id="3069" name="Google Shape;3069;p73"/>
          <p:cNvGrpSpPr/>
          <p:nvPr/>
        </p:nvGrpSpPr>
        <p:grpSpPr>
          <a:xfrm>
            <a:off x="6820425" y="2050646"/>
            <a:ext cx="995952" cy="449804"/>
            <a:chOff x="6329300" y="2955838"/>
            <a:chExt cx="1163088" cy="525288"/>
          </a:xfrm>
        </p:grpSpPr>
        <p:sp>
          <p:nvSpPr>
            <p:cNvPr id="3070" name="Google Shape;3070;p73"/>
            <p:cNvSpPr/>
            <p:nvPr/>
          </p:nvSpPr>
          <p:spPr>
            <a:xfrm rot="-2683604">
              <a:off x="6316817" y="3277325"/>
              <a:ext cx="400298" cy="32668"/>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3071" name="Google Shape;3071;p73"/>
            <p:cNvSpPr/>
            <p:nvPr/>
          </p:nvSpPr>
          <p:spPr>
            <a:xfrm flipH="1" rot="2683604">
              <a:off x="6575880" y="3277325"/>
              <a:ext cx="400298" cy="32668"/>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3072" name="Google Shape;3072;p73"/>
            <p:cNvSpPr/>
            <p:nvPr/>
          </p:nvSpPr>
          <p:spPr>
            <a:xfrm rot="-3427727">
              <a:off x="6783652" y="3186527"/>
              <a:ext cx="523996" cy="42774"/>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3073" name="Google Shape;3073;p73"/>
            <p:cNvSpPr/>
            <p:nvPr/>
          </p:nvSpPr>
          <p:spPr>
            <a:xfrm flipH="1" rot="3427727">
              <a:off x="7042702" y="3186527"/>
              <a:ext cx="523996" cy="42774"/>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3074" name="Google Shape;3074;p73"/>
            <p:cNvSpPr/>
            <p:nvPr/>
          </p:nvSpPr>
          <p:spPr>
            <a:xfrm>
              <a:off x="6329300" y="3376575"/>
              <a:ext cx="98400" cy="98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3075" name="Google Shape;3075;p73"/>
            <p:cNvSpPr/>
            <p:nvPr/>
          </p:nvSpPr>
          <p:spPr>
            <a:xfrm>
              <a:off x="6591600" y="3131000"/>
              <a:ext cx="98400" cy="98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3076" name="Google Shape;3076;p73"/>
            <p:cNvSpPr/>
            <p:nvPr/>
          </p:nvSpPr>
          <p:spPr>
            <a:xfrm>
              <a:off x="6861638" y="3376575"/>
              <a:ext cx="98400" cy="98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3077" name="Google Shape;3077;p73"/>
            <p:cNvSpPr/>
            <p:nvPr/>
          </p:nvSpPr>
          <p:spPr>
            <a:xfrm>
              <a:off x="7124413" y="2955838"/>
              <a:ext cx="98400" cy="98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3078" name="Google Shape;3078;p73"/>
            <p:cNvSpPr/>
            <p:nvPr/>
          </p:nvSpPr>
          <p:spPr>
            <a:xfrm>
              <a:off x="7393988" y="3382725"/>
              <a:ext cx="98400" cy="98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grpSp>
      <p:grpSp>
        <p:nvGrpSpPr>
          <p:cNvPr id="3079" name="Google Shape;3079;p73"/>
          <p:cNvGrpSpPr/>
          <p:nvPr/>
        </p:nvGrpSpPr>
        <p:grpSpPr>
          <a:xfrm>
            <a:off x="3446078" y="2129224"/>
            <a:ext cx="344695" cy="419954"/>
            <a:chOff x="6853900" y="1392100"/>
            <a:chExt cx="262325" cy="319600"/>
          </a:xfrm>
        </p:grpSpPr>
        <p:sp>
          <p:nvSpPr>
            <p:cNvPr id="3080" name="Google Shape;3080;p73"/>
            <p:cNvSpPr/>
            <p:nvPr/>
          </p:nvSpPr>
          <p:spPr>
            <a:xfrm>
              <a:off x="6853900" y="1469900"/>
              <a:ext cx="114900" cy="241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3081" name="Google Shape;3081;p73"/>
            <p:cNvSpPr/>
            <p:nvPr/>
          </p:nvSpPr>
          <p:spPr>
            <a:xfrm>
              <a:off x="7001325" y="1392100"/>
              <a:ext cx="114900" cy="31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grpSp>
      <p:pic>
        <p:nvPicPr>
          <p:cNvPr id="3082" name="Google Shape;3082;p73"/>
          <p:cNvPicPr preferRelativeResize="0"/>
          <p:nvPr/>
        </p:nvPicPr>
        <p:blipFill>
          <a:blip r:embed="rId3">
            <a:alphaModFix/>
          </a:blip>
          <a:stretch>
            <a:fillRect/>
          </a:stretch>
        </p:blipFill>
        <p:spPr>
          <a:xfrm>
            <a:off x="5058800" y="3293412"/>
            <a:ext cx="819213" cy="819213"/>
          </a:xfrm>
          <a:prstGeom prst="rect">
            <a:avLst/>
          </a:prstGeom>
          <a:noFill/>
          <a:ln>
            <a:noFill/>
          </a:ln>
        </p:spPr>
      </p:pic>
      <p:grpSp>
        <p:nvGrpSpPr>
          <p:cNvPr id="3083" name="Google Shape;3083;p73"/>
          <p:cNvGrpSpPr/>
          <p:nvPr/>
        </p:nvGrpSpPr>
        <p:grpSpPr>
          <a:xfrm>
            <a:off x="1647524" y="3293406"/>
            <a:ext cx="356176" cy="354341"/>
            <a:chOff x="-47155575" y="3200500"/>
            <a:chExt cx="300875" cy="299325"/>
          </a:xfrm>
        </p:grpSpPr>
        <p:sp>
          <p:nvSpPr>
            <p:cNvPr id="3084" name="Google Shape;3084;p73"/>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3"/>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3"/>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3"/>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3"/>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3"/>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3" name="Shape 3093"/>
        <p:cNvGrpSpPr/>
        <p:nvPr/>
      </p:nvGrpSpPr>
      <p:grpSpPr>
        <a:xfrm>
          <a:off x="0" y="0"/>
          <a:ext cx="0" cy="0"/>
          <a:chOff x="0" y="0"/>
          <a:chExt cx="0" cy="0"/>
        </a:xfrm>
      </p:grpSpPr>
      <p:sp>
        <p:nvSpPr>
          <p:cNvPr id="3094" name="Google Shape;3094;p74"/>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a:t>Top 40 Most Frequent Words </a:t>
            </a:r>
            <a:endParaRPr/>
          </a:p>
        </p:txBody>
      </p:sp>
      <p:sp>
        <p:nvSpPr>
          <p:cNvPr id="3095" name="Google Shape;3095;p74"/>
          <p:cNvSpPr txBox="1"/>
          <p:nvPr>
            <p:ph idx="1" type="subTitle"/>
          </p:nvPr>
        </p:nvSpPr>
        <p:spPr>
          <a:xfrm>
            <a:off x="1125525" y="1557175"/>
            <a:ext cx="2607600" cy="28920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zh-CN" sz="1600"/>
              <a:t>GDP</a:t>
            </a:r>
            <a:endParaRPr sz="1600"/>
          </a:p>
          <a:p>
            <a:pPr indent="-342900" lvl="0" marL="457200" rtl="0" algn="l">
              <a:lnSpc>
                <a:spcPct val="150000"/>
              </a:lnSpc>
              <a:spcBef>
                <a:spcPts val="0"/>
              </a:spcBef>
              <a:spcAft>
                <a:spcPts val="0"/>
              </a:spcAft>
              <a:buSzPts val="1800"/>
              <a:buChar char="●"/>
            </a:pPr>
            <a:r>
              <a:rPr lang="zh-CN" sz="1600"/>
              <a:t>PPP</a:t>
            </a:r>
            <a:endParaRPr sz="1600"/>
          </a:p>
          <a:p>
            <a:pPr indent="-342900" lvl="0" marL="457200" rtl="0" algn="l">
              <a:lnSpc>
                <a:spcPct val="150000"/>
              </a:lnSpc>
              <a:spcBef>
                <a:spcPts val="0"/>
              </a:spcBef>
              <a:spcAft>
                <a:spcPts val="0"/>
              </a:spcAft>
              <a:buSzPts val="1800"/>
              <a:buChar char="●"/>
            </a:pPr>
            <a:r>
              <a:rPr lang="zh-CN" sz="1600"/>
              <a:t>Knowledge</a:t>
            </a:r>
            <a:endParaRPr sz="1600"/>
          </a:p>
          <a:p>
            <a:pPr indent="-342900" lvl="0" marL="457200" rtl="0" algn="l">
              <a:lnSpc>
                <a:spcPct val="150000"/>
              </a:lnSpc>
              <a:spcBef>
                <a:spcPts val="0"/>
              </a:spcBef>
              <a:spcAft>
                <a:spcPts val="0"/>
              </a:spcAft>
              <a:buSzPts val="1800"/>
              <a:buChar char="●"/>
            </a:pPr>
            <a:r>
              <a:rPr lang="zh-CN" sz="1600"/>
              <a:t>Technology</a:t>
            </a:r>
            <a:endParaRPr sz="1600"/>
          </a:p>
          <a:p>
            <a:pPr indent="-342900" lvl="0" marL="457200" rtl="0" algn="l">
              <a:lnSpc>
                <a:spcPct val="150000"/>
              </a:lnSpc>
              <a:spcBef>
                <a:spcPts val="0"/>
              </a:spcBef>
              <a:spcAft>
                <a:spcPts val="0"/>
              </a:spcAft>
              <a:buSzPts val="1800"/>
              <a:buChar char="●"/>
            </a:pPr>
            <a:r>
              <a:rPr lang="zh-CN" sz="1600"/>
              <a:t>Business</a:t>
            </a:r>
            <a:endParaRPr sz="1600"/>
          </a:p>
          <a:p>
            <a:pPr indent="-342900" lvl="0" marL="457200" rtl="0" algn="l">
              <a:lnSpc>
                <a:spcPct val="150000"/>
              </a:lnSpc>
              <a:spcBef>
                <a:spcPts val="0"/>
              </a:spcBef>
              <a:spcAft>
                <a:spcPts val="1000"/>
              </a:spcAft>
              <a:buSzPts val="1800"/>
              <a:buChar char="●"/>
            </a:pPr>
            <a:r>
              <a:rPr lang="zh-CN" sz="1600"/>
              <a:t>Infrastructure</a:t>
            </a:r>
            <a:endParaRPr sz="1600"/>
          </a:p>
        </p:txBody>
      </p:sp>
      <p:sp>
        <p:nvSpPr>
          <p:cNvPr id="3096" name="Google Shape;3096;p74"/>
          <p:cNvSpPr/>
          <p:nvPr/>
        </p:nvSpPr>
        <p:spPr>
          <a:xfrm>
            <a:off x="7187384" y="3997715"/>
            <a:ext cx="117593" cy="65363"/>
          </a:xfrm>
          <a:custGeom>
            <a:rect b="b" l="l" r="r" t="t"/>
            <a:pathLst>
              <a:path extrusionOk="0" h="682" w="1227">
                <a:moveTo>
                  <a:pt x="976" y="0"/>
                </a:moveTo>
                <a:cubicBezTo>
                  <a:pt x="952" y="49"/>
                  <a:pt x="694" y="378"/>
                  <a:pt x="383" y="378"/>
                </a:cubicBezTo>
                <a:cubicBezTo>
                  <a:pt x="372" y="378"/>
                  <a:pt x="361" y="377"/>
                  <a:pt x="350" y="376"/>
                </a:cubicBezTo>
                <a:cubicBezTo>
                  <a:pt x="350" y="376"/>
                  <a:pt x="0" y="682"/>
                  <a:pt x="239" y="682"/>
                </a:cubicBezTo>
                <a:cubicBezTo>
                  <a:pt x="256" y="682"/>
                  <a:pt x="276" y="680"/>
                  <a:pt x="300" y="677"/>
                </a:cubicBezTo>
                <a:cubicBezTo>
                  <a:pt x="650" y="627"/>
                  <a:pt x="1227" y="401"/>
                  <a:pt x="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4"/>
          <p:cNvSpPr/>
          <p:nvPr/>
        </p:nvSpPr>
        <p:spPr>
          <a:xfrm>
            <a:off x="6771635" y="4021674"/>
            <a:ext cx="72166" cy="60667"/>
          </a:xfrm>
          <a:custGeom>
            <a:rect b="b" l="l" r="r" t="t"/>
            <a:pathLst>
              <a:path extrusionOk="0" h="633" w="753">
                <a:moveTo>
                  <a:pt x="728" y="1"/>
                </a:moveTo>
                <a:lnTo>
                  <a:pt x="201" y="76"/>
                </a:lnTo>
                <a:cubicBezTo>
                  <a:pt x="227" y="151"/>
                  <a:pt x="277" y="252"/>
                  <a:pt x="277" y="327"/>
                </a:cubicBezTo>
                <a:cubicBezTo>
                  <a:pt x="302" y="402"/>
                  <a:pt x="302" y="452"/>
                  <a:pt x="1" y="577"/>
                </a:cubicBezTo>
                <a:cubicBezTo>
                  <a:pt x="82" y="618"/>
                  <a:pt x="168" y="633"/>
                  <a:pt x="251" y="633"/>
                </a:cubicBezTo>
                <a:cubicBezTo>
                  <a:pt x="480" y="633"/>
                  <a:pt x="691" y="521"/>
                  <a:pt x="728" y="502"/>
                </a:cubicBezTo>
                <a:cubicBezTo>
                  <a:pt x="753" y="377"/>
                  <a:pt x="753" y="201"/>
                  <a:pt x="728" y="1"/>
                </a:cubicBezTo>
                <a:close/>
              </a:path>
            </a:pathLst>
          </a:custGeom>
          <a:solidFill>
            <a:srgbClr val="F9B2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4"/>
          <p:cNvSpPr/>
          <p:nvPr/>
        </p:nvSpPr>
        <p:spPr>
          <a:xfrm>
            <a:off x="6723619" y="4069786"/>
            <a:ext cx="123247" cy="35365"/>
          </a:xfrm>
          <a:custGeom>
            <a:rect b="b" l="l" r="r" t="t"/>
            <a:pathLst>
              <a:path extrusionOk="0" h="369" w="1286">
                <a:moveTo>
                  <a:pt x="1229" y="0"/>
                </a:moveTo>
                <a:cubicBezTo>
                  <a:pt x="1192" y="19"/>
                  <a:pt x="981" y="131"/>
                  <a:pt x="752" y="131"/>
                </a:cubicBezTo>
                <a:cubicBezTo>
                  <a:pt x="669" y="131"/>
                  <a:pt x="583" y="116"/>
                  <a:pt x="502" y="75"/>
                </a:cubicBezTo>
                <a:cubicBezTo>
                  <a:pt x="502" y="75"/>
                  <a:pt x="1" y="201"/>
                  <a:pt x="352" y="301"/>
                </a:cubicBezTo>
                <a:cubicBezTo>
                  <a:pt x="473" y="338"/>
                  <a:pt x="637" y="369"/>
                  <a:pt x="791" y="369"/>
                </a:cubicBezTo>
                <a:cubicBezTo>
                  <a:pt x="1051" y="369"/>
                  <a:pt x="1285" y="283"/>
                  <a:pt x="12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99" name="Google Shape;3099;p74"/>
          <p:cNvPicPr preferRelativeResize="0"/>
          <p:nvPr/>
        </p:nvPicPr>
        <p:blipFill>
          <a:blip r:embed="rId3">
            <a:alphaModFix/>
          </a:blip>
          <a:stretch>
            <a:fillRect/>
          </a:stretch>
        </p:blipFill>
        <p:spPr>
          <a:xfrm>
            <a:off x="3893650" y="1345275"/>
            <a:ext cx="4807275" cy="2891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3" name="Shape 3103"/>
        <p:cNvGrpSpPr/>
        <p:nvPr/>
      </p:nvGrpSpPr>
      <p:grpSpPr>
        <a:xfrm>
          <a:off x="0" y="0"/>
          <a:ext cx="0" cy="0"/>
          <a:chOff x="0" y="0"/>
          <a:chExt cx="0" cy="0"/>
        </a:xfrm>
      </p:grpSpPr>
      <p:sp>
        <p:nvSpPr>
          <p:cNvPr id="3104" name="Google Shape;3104;p75"/>
          <p:cNvSpPr txBox="1"/>
          <p:nvPr>
            <p:ph type="title"/>
          </p:nvPr>
        </p:nvSpPr>
        <p:spPr>
          <a:xfrm>
            <a:off x="720000" y="2926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a:t>Clustering</a:t>
            </a:r>
            <a:r>
              <a:rPr lang="zh-CN"/>
              <a:t> </a:t>
            </a:r>
            <a:endParaRPr/>
          </a:p>
        </p:txBody>
      </p:sp>
      <p:sp>
        <p:nvSpPr>
          <p:cNvPr id="3105" name="Google Shape;3105;p75"/>
          <p:cNvSpPr/>
          <p:nvPr/>
        </p:nvSpPr>
        <p:spPr>
          <a:xfrm>
            <a:off x="6771635" y="4021674"/>
            <a:ext cx="72166" cy="60667"/>
          </a:xfrm>
          <a:custGeom>
            <a:rect b="b" l="l" r="r" t="t"/>
            <a:pathLst>
              <a:path extrusionOk="0" h="633" w="753">
                <a:moveTo>
                  <a:pt x="728" y="1"/>
                </a:moveTo>
                <a:lnTo>
                  <a:pt x="201" y="76"/>
                </a:lnTo>
                <a:cubicBezTo>
                  <a:pt x="227" y="151"/>
                  <a:pt x="277" y="252"/>
                  <a:pt x="277" y="327"/>
                </a:cubicBezTo>
                <a:cubicBezTo>
                  <a:pt x="302" y="402"/>
                  <a:pt x="302" y="452"/>
                  <a:pt x="1" y="577"/>
                </a:cubicBezTo>
                <a:cubicBezTo>
                  <a:pt x="82" y="618"/>
                  <a:pt x="168" y="633"/>
                  <a:pt x="251" y="633"/>
                </a:cubicBezTo>
                <a:cubicBezTo>
                  <a:pt x="480" y="633"/>
                  <a:pt x="691" y="521"/>
                  <a:pt x="728" y="502"/>
                </a:cubicBezTo>
                <a:cubicBezTo>
                  <a:pt x="753" y="377"/>
                  <a:pt x="753" y="201"/>
                  <a:pt x="728" y="1"/>
                </a:cubicBezTo>
                <a:close/>
              </a:path>
            </a:pathLst>
          </a:custGeom>
          <a:solidFill>
            <a:srgbClr val="F9B2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5"/>
          <p:cNvSpPr/>
          <p:nvPr/>
        </p:nvSpPr>
        <p:spPr>
          <a:xfrm>
            <a:off x="6723619" y="4069786"/>
            <a:ext cx="123247" cy="35365"/>
          </a:xfrm>
          <a:custGeom>
            <a:rect b="b" l="l" r="r" t="t"/>
            <a:pathLst>
              <a:path extrusionOk="0" h="369" w="1286">
                <a:moveTo>
                  <a:pt x="1229" y="0"/>
                </a:moveTo>
                <a:cubicBezTo>
                  <a:pt x="1192" y="19"/>
                  <a:pt x="981" y="131"/>
                  <a:pt x="752" y="131"/>
                </a:cubicBezTo>
                <a:cubicBezTo>
                  <a:pt x="669" y="131"/>
                  <a:pt x="583" y="116"/>
                  <a:pt x="502" y="75"/>
                </a:cubicBezTo>
                <a:cubicBezTo>
                  <a:pt x="502" y="75"/>
                  <a:pt x="1" y="201"/>
                  <a:pt x="352" y="301"/>
                </a:cubicBezTo>
                <a:cubicBezTo>
                  <a:pt x="473" y="338"/>
                  <a:pt x="637" y="369"/>
                  <a:pt x="791" y="369"/>
                </a:cubicBezTo>
                <a:cubicBezTo>
                  <a:pt x="1051" y="369"/>
                  <a:pt x="1285" y="283"/>
                  <a:pt x="12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07" name="Google Shape;3107;p75"/>
          <p:cNvPicPr preferRelativeResize="0"/>
          <p:nvPr/>
        </p:nvPicPr>
        <p:blipFill>
          <a:blip r:embed="rId3">
            <a:alphaModFix/>
          </a:blip>
          <a:stretch>
            <a:fillRect/>
          </a:stretch>
        </p:blipFill>
        <p:spPr>
          <a:xfrm>
            <a:off x="2620225" y="1067200"/>
            <a:ext cx="4515451" cy="3719545"/>
          </a:xfrm>
          <a:prstGeom prst="rect">
            <a:avLst/>
          </a:prstGeom>
          <a:noFill/>
          <a:ln>
            <a:noFill/>
          </a:ln>
        </p:spPr>
      </p:pic>
      <p:grpSp>
        <p:nvGrpSpPr>
          <p:cNvPr id="3108" name="Google Shape;3108;p75"/>
          <p:cNvGrpSpPr/>
          <p:nvPr/>
        </p:nvGrpSpPr>
        <p:grpSpPr>
          <a:xfrm>
            <a:off x="8490406" y="3334812"/>
            <a:ext cx="366052" cy="356831"/>
            <a:chOff x="-31817400" y="3910025"/>
            <a:chExt cx="301675" cy="294075"/>
          </a:xfrm>
        </p:grpSpPr>
        <p:sp>
          <p:nvSpPr>
            <p:cNvPr id="3109" name="Google Shape;3109;p7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AA84F"/>
                </a:solidFill>
              </a:endParaRPr>
            </a:p>
          </p:txBody>
        </p:sp>
        <p:sp>
          <p:nvSpPr>
            <p:cNvPr id="3110" name="Google Shape;3110;p7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AA84F"/>
                </a:solidFill>
              </a:endParaRPr>
            </a:p>
          </p:txBody>
        </p:sp>
        <p:sp>
          <p:nvSpPr>
            <p:cNvPr id="3111" name="Google Shape;3111;p7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AA84F"/>
                </a:solidFill>
              </a:endParaRPr>
            </a:p>
          </p:txBody>
        </p:sp>
      </p:grpSp>
      <p:sp>
        <p:nvSpPr>
          <p:cNvPr id="3112" name="Google Shape;3112;p75"/>
          <p:cNvSpPr txBox="1"/>
          <p:nvPr>
            <p:ph idx="1" type="subTitle"/>
          </p:nvPr>
        </p:nvSpPr>
        <p:spPr>
          <a:xfrm>
            <a:off x="-17975" y="3244950"/>
            <a:ext cx="2390700" cy="1287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zh-CN" sz="1600"/>
              <a:t>Business Sophistication</a:t>
            </a:r>
            <a:endParaRPr b="1" sz="1600"/>
          </a:p>
          <a:p>
            <a:pPr indent="0" lvl="0" marL="0" rtl="0" algn="l">
              <a:lnSpc>
                <a:spcPct val="100000"/>
              </a:lnSpc>
              <a:spcBef>
                <a:spcPts val="500"/>
              </a:spcBef>
              <a:spcAft>
                <a:spcPts val="0"/>
              </a:spcAft>
              <a:buNone/>
            </a:pPr>
            <a:r>
              <a:rPr b="1" lang="zh-CN" sz="1000"/>
              <a:t>(</a:t>
            </a:r>
            <a:r>
              <a:rPr i="1" lang="zh-CN" sz="750">
                <a:solidFill>
                  <a:srgbClr val="000000"/>
                </a:solidFill>
                <a:latin typeface="Arial"/>
                <a:ea typeface="Arial"/>
                <a:cs typeface="Arial"/>
                <a:sym typeface="Arial"/>
              </a:rPr>
              <a:t>evaluates a country’s performance in supporting knowledge-based businesses, such as tech-related startups, through actions like investment provision</a:t>
            </a:r>
            <a:r>
              <a:rPr b="1" lang="zh-CN" sz="1000"/>
              <a:t>)</a:t>
            </a:r>
            <a:endParaRPr b="1" sz="1000"/>
          </a:p>
          <a:p>
            <a:pPr indent="-285750" lvl="0" marL="457200" rtl="0" algn="l">
              <a:lnSpc>
                <a:spcPct val="100000"/>
              </a:lnSpc>
              <a:spcBef>
                <a:spcPts val="500"/>
              </a:spcBef>
              <a:spcAft>
                <a:spcPts val="0"/>
              </a:spcAft>
              <a:buSzPts val="900"/>
              <a:buChar char="●"/>
            </a:pPr>
            <a:r>
              <a:rPr lang="zh-CN" sz="900"/>
              <a:t>Business </a:t>
            </a:r>
            <a:r>
              <a:rPr lang="zh-CN" sz="900"/>
              <a:t> </a:t>
            </a:r>
            <a:endParaRPr sz="900"/>
          </a:p>
          <a:p>
            <a:pPr indent="-285750" lvl="0" marL="457200" rtl="0" algn="l">
              <a:lnSpc>
                <a:spcPct val="100000"/>
              </a:lnSpc>
              <a:spcBef>
                <a:spcPts val="500"/>
              </a:spcBef>
              <a:spcAft>
                <a:spcPts val="0"/>
              </a:spcAft>
              <a:buSzPts val="900"/>
              <a:buChar char="●"/>
            </a:pPr>
            <a:r>
              <a:rPr lang="zh-CN" sz="900"/>
              <a:t>Firms </a:t>
            </a:r>
            <a:endParaRPr sz="900"/>
          </a:p>
          <a:p>
            <a:pPr indent="-285750" lvl="0" marL="457200" rtl="0" algn="l">
              <a:lnSpc>
                <a:spcPct val="100000"/>
              </a:lnSpc>
              <a:spcBef>
                <a:spcPts val="500"/>
              </a:spcBef>
              <a:spcAft>
                <a:spcPts val="500"/>
              </a:spcAft>
              <a:buSzPts val="900"/>
              <a:buChar char="●"/>
            </a:pPr>
            <a:r>
              <a:rPr lang="zh-CN" sz="900"/>
              <a:t>Investment</a:t>
            </a:r>
            <a:endParaRPr sz="900"/>
          </a:p>
        </p:txBody>
      </p:sp>
      <p:sp>
        <p:nvSpPr>
          <p:cNvPr id="3113" name="Google Shape;3113;p75"/>
          <p:cNvSpPr txBox="1"/>
          <p:nvPr>
            <p:ph idx="1" type="subTitle"/>
          </p:nvPr>
        </p:nvSpPr>
        <p:spPr>
          <a:xfrm>
            <a:off x="7078375" y="3294700"/>
            <a:ext cx="2257200" cy="1287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zh-CN" sz="1600"/>
              <a:t>Infrastructure</a:t>
            </a:r>
            <a:endParaRPr b="1" sz="1600"/>
          </a:p>
          <a:p>
            <a:pPr indent="0" lvl="0" marL="0" rtl="0" algn="l">
              <a:lnSpc>
                <a:spcPct val="100000"/>
              </a:lnSpc>
              <a:spcBef>
                <a:spcPts val="500"/>
              </a:spcBef>
              <a:spcAft>
                <a:spcPts val="0"/>
              </a:spcAft>
              <a:buNone/>
            </a:pPr>
            <a:r>
              <a:rPr b="1" lang="zh-CN" sz="1000"/>
              <a:t>(</a:t>
            </a:r>
            <a:r>
              <a:rPr i="1" lang="zh-CN" sz="750">
                <a:solidFill>
                  <a:srgbClr val="000000"/>
                </a:solidFill>
                <a:latin typeface="Arial"/>
                <a:ea typeface="Arial"/>
                <a:cs typeface="Arial"/>
                <a:sym typeface="Arial"/>
              </a:rPr>
              <a:t>evaluates a country’s infrastructure based on Information, Communications Technology and General Infrastructure and ect.</a:t>
            </a:r>
            <a:r>
              <a:rPr b="1" lang="zh-CN" sz="1000"/>
              <a:t>)</a:t>
            </a:r>
            <a:endParaRPr b="1" sz="1000"/>
          </a:p>
          <a:p>
            <a:pPr indent="-285750" lvl="0" marL="457200" rtl="0" algn="l">
              <a:lnSpc>
                <a:spcPct val="100000"/>
              </a:lnSpc>
              <a:spcBef>
                <a:spcPts val="500"/>
              </a:spcBef>
              <a:spcAft>
                <a:spcPts val="0"/>
              </a:spcAft>
              <a:buSzPts val="900"/>
              <a:buChar char="●"/>
            </a:pPr>
            <a:r>
              <a:rPr lang="zh-CN" sz="900"/>
              <a:t>Technology </a:t>
            </a:r>
            <a:endParaRPr sz="900"/>
          </a:p>
          <a:p>
            <a:pPr indent="-285750" lvl="0" marL="457200" rtl="0" algn="l">
              <a:lnSpc>
                <a:spcPct val="100000"/>
              </a:lnSpc>
              <a:spcBef>
                <a:spcPts val="500"/>
              </a:spcBef>
              <a:spcAft>
                <a:spcPts val="500"/>
              </a:spcAft>
              <a:buSzPts val="900"/>
              <a:buChar char="●"/>
            </a:pPr>
            <a:r>
              <a:rPr lang="zh-CN" sz="900"/>
              <a:t>Infrastructure</a:t>
            </a:r>
            <a:endParaRPr sz="900"/>
          </a:p>
        </p:txBody>
      </p:sp>
      <p:cxnSp>
        <p:nvCxnSpPr>
          <p:cNvPr id="3114" name="Google Shape;3114;p75"/>
          <p:cNvCxnSpPr/>
          <p:nvPr/>
        </p:nvCxnSpPr>
        <p:spPr>
          <a:xfrm flipH="1" rot="10800000">
            <a:off x="5732575" y="3795400"/>
            <a:ext cx="1400400" cy="270900"/>
          </a:xfrm>
          <a:prstGeom prst="curvedConnector3">
            <a:avLst>
              <a:gd fmla="val 50000" name="adj1"/>
            </a:avLst>
          </a:prstGeom>
          <a:noFill/>
          <a:ln cap="flat" cmpd="sng" w="28575">
            <a:solidFill>
              <a:srgbClr val="6AA84F"/>
            </a:solidFill>
            <a:prstDash val="solid"/>
            <a:round/>
            <a:headEnd len="med" w="med" type="none"/>
            <a:tailEnd len="med" w="med" type="triangle"/>
          </a:ln>
        </p:spPr>
      </p:cxnSp>
      <p:sp>
        <p:nvSpPr>
          <p:cNvPr id="3115" name="Google Shape;3115;p75"/>
          <p:cNvSpPr txBox="1"/>
          <p:nvPr>
            <p:ph idx="1" type="subTitle"/>
          </p:nvPr>
        </p:nvSpPr>
        <p:spPr>
          <a:xfrm>
            <a:off x="73850" y="963250"/>
            <a:ext cx="2523600" cy="1287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zh-CN" sz="1600"/>
              <a:t>Knowledge and Technology Outputs</a:t>
            </a:r>
            <a:endParaRPr b="1" sz="1600"/>
          </a:p>
          <a:p>
            <a:pPr indent="0" lvl="0" marL="0" rtl="0" algn="l">
              <a:lnSpc>
                <a:spcPct val="100000"/>
              </a:lnSpc>
              <a:spcBef>
                <a:spcPts val="500"/>
              </a:spcBef>
              <a:spcAft>
                <a:spcPts val="0"/>
              </a:spcAft>
              <a:buNone/>
            </a:pPr>
            <a:r>
              <a:rPr b="1" lang="zh-CN" sz="1000"/>
              <a:t>(</a:t>
            </a:r>
            <a:r>
              <a:rPr i="1" lang="zh-CN" sz="750">
                <a:solidFill>
                  <a:srgbClr val="000000"/>
                </a:solidFill>
                <a:latin typeface="Arial"/>
                <a:ea typeface="Arial"/>
                <a:cs typeface="Arial"/>
                <a:sym typeface="Arial"/>
              </a:rPr>
              <a:t>focuses on knowledge creation, impact, and diffusion, measured in units such as ”%GDP” and ”bn PPP$ GDP”</a:t>
            </a:r>
            <a:r>
              <a:rPr b="1" lang="zh-CN" sz="1000"/>
              <a:t>)</a:t>
            </a:r>
            <a:endParaRPr b="1" sz="1000"/>
          </a:p>
          <a:p>
            <a:pPr indent="-285750" lvl="0" marL="457200" rtl="0" algn="l">
              <a:lnSpc>
                <a:spcPct val="100000"/>
              </a:lnSpc>
              <a:spcBef>
                <a:spcPts val="500"/>
              </a:spcBef>
              <a:spcAft>
                <a:spcPts val="0"/>
              </a:spcAft>
              <a:buSzPts val="900"/>
              <a:buChar char="●"/>
            </a:pPr>
            <a:r>
              <a:rPr lang="zh-CN" sz="900"/>
              <a:t>Knowledge </a:t>
            </a:r>
            <a:endParaRPr sz="900"/>
          </a:p>
          <a:p>
            <a:pPr indent="-285750" lvl="0" marL="457200" rtl="0" algn="l">
              <a:lnSpc>
                <a:spcPct val="100000"/>
              </a:lnSpc>
              <a:spcBef>
                <a:spcPts val="500"/>
              </a:spcBef>
              <a:spcAft>
                <a:spcPts val="0"/>
              </a:spcAft>
              <a:buSzPts val="900"/>
              <a:buChar char="●"/>
            </a:pPr>
            <a:r>
              <a:rPr lang="zh-CN" sz="900"/>
              <a:t>GDP</a:t>
            </a:r>
            <a:endParaRPr sz="900"/>
          </a:p>
          <a:p>
            <a:pPr indent="-285750" lvl="0" marL="457200" rtl="0" algn="l">
              <a:lnSpc>
                <a:spcPct val="100000"/>
              </a:lnSpc>
              <a:spcBef>
                <a:spcPts val="500"/>
              </a:spcBef>
              <a:spcAft>
                <a:spcPts val="500"/>
              </a:spcAft>
              <a:buSzPts val="900"/>
              <a:buChar char="●"/>
            </a:pPr>
            <a:r>
              <a:rPr lang="zh-CN" sz="900"/>
              <a:t>PPP</a:t>
            </a:r>
            <a:endParaRPr sz="900"/>
          </a:p>
        </p:txBody>
      </p:sp>
      <p:grpSp>
        <p:nvGrpSpPr>
          <p:cNvPr id="3116" name="Google Shape;3116;p75"/>
          <p:cNvGrpSpPr/>
          <p:nvPr/>
        </p:nvGrpSpPr>
        <p:grpSpPr>
          <a:xfrm>
            <a:off x="2179190" y="3330105"/>
            <a:ext cx="366364" cy="366248"/>
            <a:chOff x="-60255350" y="3733825"/>
            <a:chExt cx="316650" cy="316550"/>
          </a:xfrm>
        </p:grpSpPr>
        <p:sp>
          <p:nvSpPr>
            <p:cNvPr id="3117" name="Google Shape;3117;p75"/>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5"/>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5"/>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5"/>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5"/>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5"/>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5"/>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124" name="Google Shape;3124;p75"/>
          <p:cNvCxnSpPr/>
          <p:nvPr/>
        </p:nvCxnSpPr>
        <p:spPr>
          <a:xfrm flipH="1">
            <a:off x="1833050" y="4007700"/>
            <a:ext cx="2138700" cy="305400"/>
          </a:xfrm>
          <a:prstGeom prst="curvedConnector3">
            <a:avLst>
              <a:gd fmla="val 50000" name="adj1"/>
            </a:avLst>
          </a:prstGeom>
          <a:noFill/>
          <a:ln cap="flat" cmpd="sng" w="28575">
            <a:solidFill>
              <a:srgbClr val="3D85C6"/>
            </a:solidFill>
            <a:prstDash val="solid"/>
            <a:round/>
            <a:headEnd len="med" w="med" type="none"/>
            <a:tailEnd len="med" w="med" type="triangle"/>
          </a:ln>
        </p:spPr>
      </p:cxnSp>
      <p:cxnSp>
        <p:nvCxnSpPr>
          <p:cNvPr id="3125" name="Google Shape;3125;p75"/>
          <p:cNvCxnSpPr/>
          <p:nvPr/>
        </p:nvCxnSpPr>
        <p:spPr>
          <a:xfrm flipH="1">
            <a:off x="1559375" y="1683475"/>
            <a:ext cx="2173800" cy="307200"/>
          </a:xfrm>
          <a:prstGeom prst="curvedConnector3">
            <a:avLst>
              <a:gd fmla="val 50000" name="adj1"/>
            </a:avLst>
          </a:prstGeom>
          <a:noFill/>
          <a:ln cap="flat" cmpd="sng" w="28575">
            <a:solidFill>
              <a:srgbClr val="80501E"/>
            </a:solidFill>
            <a:prstDash val="solid"/>
            <a:round/>
            <a:headEnd len="med" w="med" type="none"/>
            <a:tailEnd len="med" w="med" type="triangle"/>
          </a:ln>
        </p:spPr>
      </p:cxnSp>
      <p:grpSp>
        <p:nvGrpSpPr>
          <p:cNvPr id="3126" name="Google Shape;3126;p75"/>
          <p:cNvGrpSpPr/>
          <p:nvPr/>
        </p:nvGrpSpPr>
        <p:grpSpPr>
          <a:xfrm>
            <a:off x="2067929" y="1096867"/>
            <a:ext cx="356176" cy="355051"/>
            <a:chOff x="-47524975" y="3569100"/>
            <a:chExt cx="300875" cy="299925"/>
          </a:xfrm>
        </p:grpSpPr>
        <p:sp>
          <p:nvSpPr>
            <p:cNvPr id="3127" name="Google Shape;3127;p75"/>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633C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33C13"/>
                </a:solidFill>
              </a:endParaRPr>
            </a:p>
          </p:txBody>
        </p:sp>
        <p:sp>
          <p:nvSpPr>
            <p:cNvPr id="3128" name="Google Shape;3128;p75"/>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633C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33C13"/>
                </a:solidFill>
              </a:endParaRPr>
            </a:p>
          </p:txBody>
        </p:sp>
        <p:sp>
          <p:nvSpPr>
            <p:cNvPr id="3129" name="Google Shape;3129;p75"/>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633C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33C13"/>
                </a:solidFill>
              </a:endParaRPr>
            </a:p>
          </p:txBody>
        </p:sp>
        <p:sp>
          <p:nvSpPr>
            <p:cNvPr id="3130" name="Google Shape;3130;p75"/>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633C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33C13"/>
                </a:solidFill>
              </a:endParaRPr>
            </a:p>
          </p:txBody>
        </p:sp>
        <p:sp>
          <p:nvSpPr>
            <p:cNvPr id="3131" name="Google Shape;3131;p75"/>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633C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33C13"/>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5" name="Shape 3135"/>
        <p:cNvGrpSpPr/>
        <p:nvPr/>
      </p:nvGrpSpPr>
      <p:grpSpPr>
        <a:xfrm>
          <a:off x="0" y="0"/>
          <a:ext cx="0" cy="0"/>
          <a:chOff x="0" y="0"/>
          <a:chExt cx="0" cy="0"/>
        </a:xfrm>
      </p:grpSpPr>
      <p:sp>
        <p:nvSpPr>
          <p:cNvPr id="3136" name="Google Shape;3136;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sz="3100"/>
              <a:t>P</a:t>
            </a:r>
            <a:r>
              <a:rPr lang="zh-CN" sz="3100"/>
              <a:t>roposal for </a:t>
            </a:r>
            <a:r>
              <a:rPr lang="zh-CN" sz="3100"/>
              <a:t>Canada’s</a:t>
            </a:r>
            <a:r>
              <a:rPr lang="zh-CN" sz="3100"/>
              <a:t> Innovation Development </a:t>
            </a:r>
            <a:endParaRPr sz="3100"/>
          </a:p>
        </p:txBody>
      </p:sp>
      <p:sp>
        <p:nvSpPr>
          <p:cNvPr id="3137" name="Google Shape;3137;p76"/>
          <p:cNvSpPr txBox="1"/>
          <p:nvPr>
            <p:ph idx="4294967295" type="title"/>
          </p:nvPr>
        </p:nvSpPr>
        <p:spPr>
          <a:xfrm>
            <a:off x="3040590" y="1241250"/>
            <a:ext cx="3062700" cy="6033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lang="zh-CN" sz="2600"/>
              <a:t>Innovation</a:t>
            </a:r>
            <a:endParaRPr sz="2600"/>
          </a:p>
        </p:txBody>
      </p:sp>
      <p:sp>
        <p:nvSpPr>
          <p:cNvPr id="3138" name="Google Shape;3138;p76"/>
          <p:cNvSpPr txBox="1"/>
          <p:nvPr>
            <p:ph idx="4294967295" type="title"/>
          </p:nvPr>
        </p:nvSpPr>
        <p:spPr>
          <a:xfrm>
            <a:off x="766413" y="2447963"/>
            <a:ext cx="1591200" cy="13497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lang="zh-CN" sz="1600">
                <a:latin typeface="Titillium Web"/>
                <a:ea typeface="Titillium Web"/>
                <a:cs typeface="Titillium Web"/>
                <a:sym typeface="Titillium Web"/>
              </a:rPr>
              <a:t>Infrastructure</a:t>
            </a:r>
            <a:endParaRPr sz="1600">
              <a:latin typeface="Titillium Web"/>
              <a:ea typeface="Titillium Web"/>
              <a:cs typeface="Titillium Web"/>
              <a:sym typeface="Titillium Web"/>
            </a:endParaRPr>
          </a:p>
        </p:txBody>
      </p:sp>
      <p:sp>
        <p:nvSpPr>
          <p:cNvPr id="3139" name="Google Shape;3139;p76"/>
          <p:cNvSpPr txBox="1"/>
          <p:nvPr>
            <p:ph idx="4294967295" type="title"/>
          </p:nvPr>
        </p:nvSpPr>
        <p:spPr>
          <a:xfrm>
            <a:off x="6786378" y="2447963"/>
            <a:ext cx="1591200" cy="13497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lang="zh-CN" sz="1600">
                <a:latin typeface="Titillium Web"/>
                <a:ea typeface="Titillium Web"/>
                <a:cs typeface="Titillium Web"/>
                <a:sym typeface="Titillium Web"/>
              </a:rPr>
              <a:t>Knowledge and Technology Output</a:t>
            </a:r>
            <a:endParaRPr sz="1600">
              <a:latin typeface="Titillium Web"/>
              <a:ea typeface="Titillium Web"/>
              <a:cs typeface="Titillium Web"/>
              <a:sym typeface="Titillium Web"/>
            </a:endParaRPr>
          </a:p>
        </p:txBody>
      </p:sp>
      <p:cxnSp>
        <p:nvCxnSpPr>
          <p:cNvPr id="3140" name="Google Shape;3140;p76"/>
          <p:cNvCxnSpPr>
            <a:stCxn id="3137" idx="2"/>
            <a:endCxn id="3138" idx="0"/>
          </p:cNvCxnSpPr>
          <p:nvPr/>
        </p:nvCxnSpPr>
        <p:spPr>
          <a:xfrm rot="5400000">
            <a:off x="2765340" y="641250"/>
            <a:ext cx="603300" cy="3009900"/>
          </a:xfrm>
          <a:prstGeom prst="bentConnector3">
            <a:avLst>
              <a:gd fmla="val 50010" name="adj1"/>
            </a:avLst>
          </a:prstGeom>
          <a:noFill/>
          <a:ln cap="flat" cmpd="sng" w="19050">
            <a:solidFill>
              <a:schemeClr val="dk2"/>
            </a:solidFill>
            <a:prstDash val="solid"/>
            <a:round/>
            <a:headEnd len="med" w="med" type="none"/>
            <a:tailEnd len="med" w="med" type="oval"/>
          </a:ln>
        </p:spPr>
      </p:cxnSp>
      <p:cxnSp>
        <p:nvCxnSpPr>
          <p:cNvPr id="3141" name="Google Shape;3141;p76"/>
          <p:cNvCxnSpPr>
            <a:stCxn id="3137" idx="2"/>
            <a:endCxn id="3139" idx="0"/>
          </p:cNvCxnSpPr>
          <p:nvPr/>
        </p:nvCxnSpPr>
        <p:spPr>
          <a:xfrm flipH="1" rot="-5400000">
            <a:off x="5775240" y="641250"/>
            <a:ext cx="603300" cy="3009900"/>
          </a:xfrm>
          <a:prstGeom prst="bentConnector3">
            <a:avLst>
              <a:gd fmla="val 50010" name="adj1"/>
            </a:avLst>
          </a:prstGeom>
          <a:noFill/>
          <a:ln cap="flat" cmpd="sng" w="19050">
            <a:solidFill>
              <a:schemeClr val="dk2"/>
            </a:solidFill>
            <a:prstDash val="solid"/>
            <a:round/>
            <a:headEnd len="med" w="med" type="none"/>
            <a:tailEnd len="med" w="med" type="oval"/>
          </a:ln>
        </p:spPr>
      </p:cxnSp>
      <p:cxnSp>
        <p:nvCxnSpPr>
          <p:cNvPr id="3142" name="Google Shape;3142;p76"/>
          <p:cNvCxnSpPr/>
          <p:nvPr/>
        </p:nvCxnSpPr>
        <p:spPr>
          <a:xfrm flipH="1">
            <a:off x="4571646" y="2066293"/>
            <a:ext cx="600" cy="334200"/>
          </a:xfrm>
          <a:prstGeom prst="straightConnector1">
            <a:avLst/>
          </a:prstGeom>
          <a:noFill/>
          <a:ln cap="flat" cmpd="sng" w="19050">
            <a:solidFill>
              <a:schemeClr val="dk2"/>
            </a:solidFill>
            <a:prstDash val="solid"/>
            <a:round/>
            <a:headEnd len="med" w="med" type="none"/>
            <a:tailEnd len="med" w="med" type="oval"/>
          </a:ln>
        </p:spPr>
      </p:cxnSp>
      <p:sp>
        <p:nvSpPr>
          <p:cNvPr id="3143" name="Google Shape;3143;p76"/>
          <p:cNvSpPr txBox="1"/>
          <p:nvPr>
            <p:ph idx="4294967295" type="title"/>
          </p:nvPr>
        </p:nvSpPr>
        <p:spPr>
          <a:xfrm>
            <a:off x="3776395" y="2447963"/>
            <a:ext cx="1591200" cy="13497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lang="zh-CN" sz="1600">
                <a:latin typeface="Titillium Web"/>
                <a:ea typeface="Titillium Web"/>
                <a:cs typeface="Titillium Web"/>
                <a:sym typeface="Titillium Web"/>
              </a:rPr>
              <a:t>Business Sophistication </a:t>
            </a:r>
            <a:endParaRPr sz="1600">
              <a:latin typeface="Titillium Web"/>
              <a:ea typeface="Titillium Web"/>
              <a:cs typeface="Titillium Web"/>
              <a:sym typeface="Titillium Web"/>
            </a:endParaRPr>
          </a:p>
        </p:txBody>
      </p:sp>
      <p:grpSp>
        <p:nvGrpSpPr>
          <p:cNvPr id="3144" name="Google Shape;3144;p76"/>
          <p:cNvGrpSpPr/>
          <p:nvPr/>
        </p:nvGrpSpPr>
        <p:grpSpPr>
          <a:xfrm>
            <a:off x="1321864" y="4020008"/>
            <a:ext cx="482142" cy="522601"/>
            <a:chOff x="-20946600" y="3317850"/>
            <a:chExt cx="304825" cy="304050"/>
          </a:xfrm>
        </p:grpSpPr>
        <p:sp>
          <p:nvSpPr>
            <p:cNvPr id="3145" name="Google Shape;3145;p76"/>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1F3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6"/>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1F3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6"/>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1F3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8" name="Google Shape;3148;p76"/>
          <p:cNvSpPr/>
          <p:nvPr/>
        </p:nvSpPr>
        <p:spPr>
          <a:xfrm>
            <a:off x="4330849" y="4020100"/>
            <a:ext cx="547817" cy="522600"/>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1F3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6"/>
          <p:cNvSpPr/>
          <p:nvPr/>
        </p:nvSpPr>
        <p:spPr>
          <a:xfrm>
            <a:off x="7405526" y="4020100"/>
            <a:ext cx="547828" cy="522606"/>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1F3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atistics and Probability: Data Analysis and Interpretation - Math - 10th grade by Slidesgo">
  <a:themeElements>
    <a:clrScheme name="Simple Light">
      <a:dk1>
        <a:srgbClr val="1F3374"/>
      </a:dk1>
      <a:lt1>
        <a:srgbClr val="F8F8F8"/>
      </a:lt1>
      <a:dk2>
        <a:srgbClr val="304BA6"/>
      </a:dk2>
      <a:lt2>
        <a:srgbClr val="D8E4F7"/>
      </a:lt2>
      <a:accent1>
        <a:srgbClr val="CB6EBE"/>
      </a:accent1>
      <a:accent2>
        <a:srgbClr val="F8C220"/>
      </a:accent2>
      <a:accent3>
        <a:srgbClr val="F05555"/>
      </a:accent3>
      <a:accent4>
        <a:srgbClr val="EFEFEF"/>
      </a:accent4>
      <a:accent5>
        <a:srgbClr val="FFFFFF"/>
      </a:accent5>
      <a:accent6>
        <a:srgbClr val="FFFFFF"/>
      </a:accent6>
      <a:hlink>
        <a:srgbClr val="1F337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atistics and Probability: Data Analysis and Interpretation - Math - 10th grade by Slidesgo">
  <a:themeElements>
    <a:clrScheme name="Simple Light">
      <a:dk1>
        <a:srgbClr val="1F3374"/>
      </a:dk1>
      <a:lt1>
        <a:srgbClr val="F8F8F8"/>
      </a:lt1>
      <a:dk2>
        <a:srgbClr val="304BA6"/>
      </a:dk2>
      <a:lt2>
        <a:srgbClr val="D8E4F7"/>
      </a:lt2>
      <a:accent1>
        <a:srgbClr val="CB6EBE"/>
      </a:accent1>
      <a:accent2>
        <a:srgbClr val="F8C220"/>
      </a:accent2>
      <a:accent3>
        <a:srgbClr val="F05555"/>
      </a:accent3>
      <a:accent4>
        <a:srgbClr val="EFEFEF"/>
      </a:accent4>
      <a:accent5>
        <a:srgbClr val="FFFFFF"/>
      </a:accent5>
      <a:accent6>
        <a:srgbClr val="FFFFFF"/>
      </a:accent6>
      <a:hlink>
        <a:srgbClr val="1F337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